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erverZoom="0">
  <p:sldMasterIdLst>
    <p:sldMasterId id="2147483660" r:id="rId1"/>
  </p:sldMasterIdLst>
  <p:notesMasterIdLst>
    <p:notesMasterId r:id="rId25"/>
  </p:notesMasterIdLst>
  <p:sldIdLst>
    <p:sldId id="297" r:id="rId2"/>
    <p:sldId id="298" r:id="rId3"/>
    <p:sldId id="299" r:id="rId4"/>
    <p:sldId id="300" r:id="rId5"/>
    <p:sldId id="301" r:id="rId6"/>
    <p:sldId id="302" r:id="rId7"/>
    <p:sldId id="303" r:id="rId8"/>
    <p:sldId id="304" r:id="rId9"/>
    <p:sldId id="305" r:id="rId10"/>
    <p:sldId id="306" r:id="rId11"/>
    <p:sldId id="307" r:id="rId12"/>
    <p:sldId id="308" r:id="rId13"/>
    <p:sldId id="309" r:id="rId14"/>
    <p:sldId id="310" r:id="rId15"/>
    <p:sldId id="311" r:id="rId16"/>
    <p:sldId id="312" r:id="rId17"/>
    <p:sldId id="313" r:id="rId18"/>
    <p:sldId id="314" r:id="rId19"/>
    <p:sldId id="315" r:id="rId20"/>
    <p:sldId id="316" r:id="rId21"/>
    <p:sldId id="317" r:id="rId22"/>
    <p:sldId id="318" r:id="rId23"/>
    <p:sldId id="319" r:id="rId24"/>
  </p:sldIdLst>
  <p:sldSz cx="9144000" cy="6858000" type="screen4x3"/>
  <p:notesSz cx="6858000" cy="9144000"/>
  <p:defaultTextStyle>
    <a:lvl1pPr marL="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1pPr>
    <a:lvl2pPr marL="4572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2pPr>
    <a:lvl3pPr marL="9144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3pPr>
    <a:lvl4pPr marL="13716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4pPr>
    <a:lvl5pPr marL="18288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21" autoAdjust="0"/>
    <p:restoredTop sz="72000" autoAdjust="0"/>
  </p:normalViewPr>
  <p:slideViewPr>
    <p:cSldViewPr>
      <p:cViewPr>
        <p:scale>
          <a:sx n="75" d="100"/>
          <a:sy n="75" d="100"/>
        </p:scale>
        <p:origin x="-2700" y="-27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758" name="Header Placeholder 1048757"/>
          <p:cNvSpPr>
            <a:spLocks noGrp="1"/>
          </p:cNvSpPr>
          <p:nvPr>
            <p:ph type="hdr" sz="quarter"/>
          </p:nvPr>
        </p:nvSpPr>
        <p:spPr>
          <a:xfrm>
            <a:off x="0" y="0"/>
            <a:ext cx="2971800" cy="457200"/>
          </a:xfrm>
          <a:prstGeom prst="rect">
            <a:avLst/>
          </a:prstGeom>
          <a:noFill/>
          <a:ln>
            <a:noFill/>
          </a:ln>
        </p:spPr>
        <p:txBody>
          <a:bodyPr lIns="91440" tIns="45720" rIns="91440" bIns="45720"/>
          <a:lstStyle/>
          <a:p>
            <a:pPr lvl="0" eaLnBrk="1" latinLnBrk="1" hangingPunct="1"/>
            <a:endParaRPr lang="en-US" altLang="en-US" sz="1200">
              <a:latin typeface="Calibri" pitchFamily="34" charset="0"/>
            </a:endParaRPr>
          </a:p>
        </p:txBody>
      </p:sp>
      <p:sp>
        <p:nvSpPr>
          <p:cNvPr id="1048759" name="Date Placeholder 1048758"/>
          <p:cNvSpPr>
            <a:spLocks noGrp="1"/>
          </p:cNvSpPr>
          <p:nvPr>
            <p:ph type="dt" idx="1"/>
          </p:nvPr>
        </p:nvSpPr>
        <p:spPr>
          <a:xfrm>
            <a:off x="3884612" y="0"/>
            <a:ext cx="2971800" cy="457200"/>
          </a:xfrm>
          <a:prstGeom prst="rect">
            <a:avLst/>
          </a:prstGeom>
          <a:noFill/>
          <a:ln>
            <a:noFill/>
          </a:ln>
        </p:spPr>
        <p:txBody>
          <a:bodyPr lIns="91440" tIns="45720" rIns="91440" bIns="45720"/>
          <a:lstStyle/>
          <a:p>
            <a:pPr lvl="0" algn="r" eaLnBrk="1" latinLnBrk="1" hangingPunct="1"/>
            <a:fld id="{566ABCEB-ACFC-4714-9973-3DA970169C29}" type="datetime1">
              <a:rPr lang="en-US" altLang="en-US" sz="1200">
                <a:latin typeface="Calibri" pitchFamily="34" charset="0"/>
              </a:rPr>
              <a:pPr lvl="0" algn="r" eaLnBrk="1" latinLnBrk="1" hangingPunct="1"/>
              <a:t>3/9/2016</a:t>
            </a:fld>
            <a:endParaRPr lang="en-US" altLang="en-US" sz="1200">
              <a:latin typeface="Calibri" pitchFamily="34" charset="0"/>
            </a:endParaRPr>
          </a:p>
        </p:txBody>
      </p:sp>
      <p:sp>
        <p:nvSpPr>
          <p:cNvPr id="1048760" name="Slide Image Placeholder 1048759"/>
          <p:cNvSpPr>
            <a:spLocks noGrp="1" noRot="1" noChangeAspect="1"/>
          </p:cNvSpPr>
          <p:nvPr>
            <p:ph type="sldImg" idx="2"/>
          </p:nvPr>
        </p:nvSpPr>
        <p:spPr>
          <a:xfrm>
            <a:off x="1143000" y="685800"/>
            <a:ext cx="4572000" cy="3429000"/>
          </a:xfrm>
          <a:prstGeom prst="rect">
            <a:avLst/>
          </a:prstGeom>
          <a:noFill/>
          <a:ln w="12700" cap="flat" cmpd="sng">
            <a:solidFill>
              <a:srgbClr val="000000">
                <a:alpha val="100000"/>
              </a:srgbClr>
            </a:solidFill>
            <a:prstDash val="solid"/>
            <a:miter/>
          </a:ln>
        </p:spPr>
        <p:txBody>
          <a:bodyPr lIns="91440" tIns="45720" rIns="91440" bIns="45720" anchor="ctr"/>
          <a:lstStyle/>
          <a:p>
            <a:endParaRPr/>
          </a:p>
        </p:txBody>
      </p:sp>
      <p:sp>
        <p:nvSpPr>
          <p:cNvPr id="1048761" name="Notes Placeholder 1048760"/>
          <p:cNvSpPr>
            <a:spLocks noGrp="1"/>
          </p:cNvSpPr>
          <p:nvPr>
            <p:ph type="body" sz="quarter" idx="3"/>
          </p:nvPr>
        </p:nvSpPr>
        <p:spPr>
          <a:xfrm>
            <a:off x="685800" y="4343400"/>
            <a:ext cx="5486400" cy="4114800"/>
          </a:xfrm>
          <a:prstGeom prst="rect">
            <a:avLst/>
          </a:prstGeom>
          <a:noFill/>
          <a:ln>
            <a:noFill/>
          </a:ln>
        </p:spPr>
        <p:txBody>
          <a:bodyPr lIns="91440" tIns="45720" rIns="91440" bIns="45720"/>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48762" name="Footer Placeholder 1048761"/>
          <p:cNvSpPr>
            <a:spLocks noGrp="1"/>
          </p:cNvSpPr>
          <p:nvPr>
            <p:ph type="ftr" sz="quarter" idx="4"/>
          </p:nvPr>
        </p:nvSpPr>
        <p:spPr>
          <a:xfrm>
            <a:off x="0" y="8685212"/>
            <a:ext cx="2971800" cy="457200"/>
          </a:xfrm>
          <a:prstGeom prst="rect">
            <a:avLst/>
          </a:prstGeom>
          <a:noFill/>
          <a:ln>
            <a:noFill/>
          </a:ln>
        </p:spPr>
        <p:txBody>
          <a:bodyPr lIns="91440" tIns="45720" rIns="91440" bIns="45720" anchor="b"/>
          <a:lstStyle/>
          <a:p>
            <a:pPr lvl="0" eaLnBrk="1" latinLnBrk="1" hangingPunct="1"/>
            <a:endParaRPr lang="en-US" altLang="en-US" sz="1200">
              <a:latin typeface="Calibri" pitchFamily="34" charset="0"/>
            </a:endParaRPr>
          </a:p>
        </p:txBody>
      </p:sp>
      <p:sp>
        <p:nvSpPr>
          <p:cNvPr id="1048763" name="Slide Number Placeholder 1048762"/>
          <p:cNvSpPr>
            <a:spLocks noGrp="1"/>
          </p:cNvSpPr>
          <p:nvPr>
            <p:ph type="sldNum" sz="quarter" idx="5"/>
          </p:nvPr>
        </p:nvSpPr>
        <p:spPr>
          <a:xfrm>
            <a:off x="3884612" y="8685212"/>
            <a:ext cx="2971800" cy="457200"/>
          </a:xfrm>
          <a:prstGeom prst="rect">
            <a:avLst/>
          </a:prstGeom>
          <a:noFill/>
          <a:ln>
            <a:noFill/>
          </a:ln>
        </p:spPr>
        <p:txBody>
          <a:bodyPr lIns="91440" tIns="45720" rIns="91440" bIns="45720" anchor="b"/>
          <a:lstStyle/>
          <a:p>
            <a:pPr lvl="0" algn="r" eaLnBrk="1" latinLnBrk="1" hangingPunct="1"/>
            <a:fld id="{566ABCEB-ACFC-4714-9973-3DA970169C29}" type="slidenum">
              <a:rPr lang="en-US" altLang="en-US" sz="1200">
                <a:latin typeface="Calibri" pitchFamily="34" charset="0"/>
              </a:rPr>
              <a:pPr lvl="0" algn="r" eaLnBrk="1" latinLnBrk="1" hangingPunct="1"/>
              <a:t>‹#›</a:t>
            </a:fld>
            <a:endParaRPr lang="en-US" altLang="en-US" sz="1200">
              <a:latin typeface="Calibri" pitchFamily="34" charset="0"/>
            </a:endParaRPr>
          </a:p>
        </p:txBody>
      </p:sp>
    </p:spTree>
    <p:extLst>
      <p:ext uri="{BB962C8B-B14F-4D97-AF65-F5344CB8AC3E}">
        <p14:creationId xmlns:p14="http://schemas.microsoft.com/office/powerpoint/2010/main" val="18178937"/>
      </p:ext>
    </p:extLst>
  </p:cSld>
  <p:clrMap bg1="dk1" tx1="dk1" bg2="dk1" tx2="dk1" accent1="dk1" accent2="dk1" accent3="dk1" accent4="dk1" accent5="dk1" accent6="dk1" hlink="dk1" folHlink="dk1"/>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48620" name="Slide Image Placeholder 1048619"/>
          <p:cNvSpPr>
            <a:spLocks noGrp="1" noRot="1" noChangeAspect="1"/>
          </p:cNvSpPr>
          <p:nvPr>
            <p:ph type="sldImg"/>
          </p:nvPr>
        </p:nvSpPr>
        <p:spPr>
          <a:xfrm>
            <a:off x="1143000" y="685800"/>
            <a:ext cx="4572000" cy="3429000"/>
          </a:xfrm>
          <a:prstGeom prst="rect">
            <a:avLst/>
          </a:prstGeom>
          <a:noFill/>
          <a:ln w="9525" cap="flat" cmpd="sng">
            <a:solidFill>
              <a:srgbClr val="000000">
                <a:alpha val="100000"/>
              </a:srgbClr>
            </a:solidFill>
            <a:prstDash val="solid"/>
            <a:miter/>
          </a:ln>
        </p:spPr>
        <p:txBody>
          <a:bodyPr lIns="91440" tIns="45720" rIns="91440" bIns="45720" anchor="ctr"/>
          <a:lstStyle/>
          <a:p>
            <a:endParaRPr/>
          </a:p>
        </p:txBody>
      </p:sp>
      <p:sp>
        <p:nvSpPr>
          <p:cNvPr id="1048621" name="Notes Placeholder 1048620"/>
          <p:cNvSpPr>
            <a:spLocks noGrp="1"/>
          </p:cNvSpPr>
          <p:nvPr>
            <p:ph type="body" idx="1"/>
          </p:nvPr>
        </p:nvSpPr>
        <p:spPr>
          <a:xfrm>
            <a:off x="685800" y="4343400"/>
            <a:ext cx="5486400" cy="4114800"/>
          </a:xfrm>
          <a:prstGeom prst="rect">
            <a:avLst/>
          </a:prstGeom>
          <a:noFill/>
          <a:ln>
            <a:noFill/>
          </a:ln>
        </p:spPr>
        <p:txBody>
          <a:bodyPr lIns="91440" tIns="45720" rIns="91440" bIns="45720" anchor="t"/>
          <a:lstStyle/>
          <a:p>
            <a:pPr lvl="0" eaLnBrk="1" latinLnBrk="1" hangingPunct="1">
              <a:spcBef>
                <a:spcPct val="0"/>
              </a:spcBef>
            </a:pPr>
            <a:r>
              <a:rPr lang="en-US" altLang="en-US" dirty="0" smtClean="0"/>
              <a:t>Currently funded by </a:t>
            </a:r>
            <a:r>
              <a:rPr lang="en-US" altLang="en-US" dirty="0" err="1" smtClean="0"/>
              <a:t>Jisc</a:t>
            </a:r>
            <a:r>
              <a:rPr lang="en-US" altLang="en-US" dirty="0" smtClean="0"/>
              <a:t> and European Commission activity, the DCC </a:t>
            </a:r>
            <a:r>
              <a:rPr lang="en-US" altLang="en-US" dirty="0"/>
              <a:t>has been around for </a:t>
            </a:r>
            <a:r>
              <a:rPr lang="en-US" altLang="en-US" dirty="0" smtClean="0"/>
              <a:t>12 </a:t>
            </a:r>
            <a:r>
              <a:rPr lang="en-US" altLang="en-US" dirty="0"/>
              <a:t>years. </a:t>
            </a:r>
            <a:r>
              <a:rPr lang="en-US" altLang="en-US" dirty="0" smtClean="0"/>
              <a:t>DCC was</a:t>
            </a:r>
            <a:r>
              <a:rPr lang="en-US" altLang="en-US" baseline="0" dirty="0" smtClean="0"/>
              <a:t> o</a:t>
            </a:r>
            <a:r>
              <a:rPr lang="en-US" altLang="en-US" dirty="0" smtClean="0"/>
              <a:t>riginally funded jointly by </a:t>
            </a:r>
            <a:r>
              <a:rPr lang="en-US" altLang="en-US" dirty="0" err="1" smtClean="0"/>
              <a:t>Jisc</a:t>
            </a:r>
            <a:r>
              <a:rPr lang="en-US" altLang="en-US" dirty="0" smtClean="0"/>
              <a:t> and EPSRC</a:t>
            </a:r>
            <a:r>
              <a:rPr lang="en-US" altLang="en-US" baseline="0" dirty="0" smtClean="0"/>
              <a:t> under the </a:t>
            </a:r>
            <a:r>
              <a:rPr lang="en-US" altLang="en-US" baseline="0" dirty="0" err="1" smtClean="0"/>
              <a:t>eScience</a:t>
            </a:r>
            <a:r>
              <a:rPr lang="en-US" altLang="en-US" baseline="0" dirty="0" smtClean="0"/>
              <a:t> </a:t>
            </a:r>
            <a:r>
              <a:rPr lang="en-US" altLang="en-US" baseline="0" dirty="0" err="1" smtClean="0"/>
              <a:t>programme</a:t>
            </a:r>
            <a:r>
              <a:rPr lang="en-US" altLang="en-US" baseline="0" dirty="0" smtClean="0"/>
              <a:t> (2004-2007). Illustrates that EPSRC has been considering the challenges around longer term curation of research data for some time. </a:t>
            </a:r>
            <a:endParaRPr lang="en-US" altLang="en-US" dirty="0"/>
          </a:p>
          <a:p>
            <a:pPr lvl="0" eaLnBrk="1" latinLnBrk="1" hangingPunct="1">
              <a:spcBef>
                <a:spcPct val="0"/>
              </a:spcBef>
            </a:pPr>
            <a:endParaRPr lang="en-US" altLang="en-US" dirty="0"/>
          </a:p>
          <a:p>
            <a:pPr lvl="0"/>
            <a:endParaRPr lang="en-US" altLang="en-US" dirty="0"/>
          </a:p>
          <a:p>
            <a:pPr lvl="0"/>
            <a:endParaRPr lang="en-US" altLang="en-US" dirty="0"/>
          </a:p>
          <a:p>
            <a:pPr lvl="0"/>
            <a:endParaRPr lang="en-US" altLang="en-US" dirty="0"/>
          </a:p>
        </p:txBody>
      </p:sp>
      <p:sp>
        <p:nvSpPr>
          <p:cNvPr id="1048622" name="Rectangle 1048621"/>
          <p:cNvSpPr/>
          <p:nvPr/>
        </p:nvSpPr>
        <p:spPr>
          <a:xfrm>
            <a:off x="3884612" y="8685212"/>
            <a:ext cx="2971800" cy="457200"/>
          </a:xfrm>
          <a:prstGeom prst="rect">
            <a:avLst/>
          </a:prstGeom>
          <a:noFill/>
          <a:ln>
            <a:noFill/>
          </a:ln>
        </p:spPr>
        <p:txBody>
          <a:bodyPr lIns="91440" tIns="45720" rIns="91440" bIns="45720" anchor="b"/>
          <a:lstStyle/>
          <a:p>
            <a:pPr marL="0" lvl="0" indent="0" algn="r" eaLnBrk="1" fontAlgn="base" latinLnBrk="1" hangingPunct="1">
              <a:lnSpc>
                <a:spcPct val="100000"/>
              </a:lnSpc>
              <a:spcBef>
                <a:spcPct val="0"/>
              </a:spcBef>
              <a:spcAft>
                <a:spcPct val="0"/>
              </a:spcAft>
              <a:buFontTx/>
              <a:buNone/>
            </a:pPr>
            <a:fld id="{566ABCEB-ACFC-4714-9973-3DA970169C29}" type="slidenum">
              <a:rPr lang="en-US" altLang="en-US" sz="1200" baseline="0">
                <a:solidFill>
                  <a:srgbClr val="000000"/>
                </a:solidFill>
                <a:latin typeface="Calibri" pitchFamily="34" charset="0"/>
                <a:ea typeface="Arial" charset="0"/>
                <a:sym typeface="Arial" charset="0"/>
              </a:rPr>
              <a:pPr marL="0" lvl="0" indent="0" algn="r" eaLnBrk="1" fontAlgn="base" latinLnBrk="1" hangingPunct="1">
                <a:lnSpc>
                  <a:spcPct val="100000"/>
                </a:lnSpc>
                <a:spcBef>
                  <a:spcPct val="0"/>
                </a:spcBef>
                <a:spcAft>
                  <a:spcPct val="0"/>
                </a:spcAft>
                <a:buFontTx/>
                <a:buNone/>
              </a:pPr>
              <a:t>2</a:t>
            </a:fld>
            <a:endParaRPr lang="en-US" altLang="en-US" sz="1200" baseline="0">
              <a:solidFill>
                <a:srgbClr val="000000"/>
              </a:solidFill>
              <a:latin typeface="Calibri" pitchFamily="34" charset="0"/>
              <a:ea typeface="Arial" charset="0"/>
              <a:sym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Remember that not all research data is digital. Consider how you will maintain links between research</a:t>
            </a:r>
            <a:r>
              <a:rPr lang="en-GB" baseline="0" dirty="0" smtClean="0"/>
              <a:t> outputs and</a:t>
            </a:r>
            <a:r>
              <a:rPr lang="en-GB" dirty="0" smtClean="0"/>
              <a:t> analogue data like tissue samples. How will access to these resources be provided if needed? </a:t>
            </a:r>
          </a:p>
          <a:p>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In some cases, algorithms and models are more valuable</a:t>
            </a:r>
            <a:r>
              <a:rPr lang="en-GB" baseline="0" dirty="0" smtClean="0"/>
              <a:t> than the data being run through them so be clear on what it is you need to keep (e.g., genomic data and models). </a:t>
            </a:r>
            <a:endParaRPr lang="en-GB" dirty="0"/>
          </a:p>
        </p:txBody>
      </p:sp>
      <p:sp>
        <p:nvSpPr>
          <p:cNvPr id="4" name="Slide Number Placeholder 3"/>
          <p:cNvSpPr>
            <a:spLocks noGrp="1"/>
          </p:cNvSpPr>
          <p:nvPr>
            <p:ph type="sldNum" sz="quarter" idx="10"/>
          </p:nvPr>
        </p:nvSpPr>
        <p:spPr/>
        <p:txBody>
          <a:bodyPr/>
          <a:lstStyle/>
          <a:p>
            <a:pPr lvl="0" algn="r" eaLnBrk="1" latinLnBrk="1" hangingPunct="1"/>
            <a:fld id="{566ABCEB-ACFC-4714-9973-3DA970169C29}" type="slidenum">
              <a:rPr lang="en-US" altLang="en-US" sz="1200" smtClean="0">
                <a:latin typeface="Calibri" pitchFamily="34" charset="0"/>
              </a:rPr>
              <a:pPr lvl="0" algn="r" eaLnBrk="1" latinLnBrk="1" hangingPunct="1"/>
              <a:t>11</a:t>
            </a:fld>
            <a:endParaRPr lang="en-US" altLang="en-US" sz="1200">
              <a:latin typeface="Calibri" pitchFamily="34" charset="0"/>
            </a:endParaRPr>
          </a:p>
        </p:txBody>
      </p:sp>
    </p:spTree>
    <p:extLst>
      <p:ext uri="{BB962C8B-B14F-4D97-AF65-F5344CB8AC3E}">
        <p14:creationId xmlns:p14="http://schemas.microsoft.com/office/powerpoint/2010/main" val="15516168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48689" name="Slide Image Placeholder 1048688"/>
          <p:cNvSpPr>
            <a:spLocks noGrp="1" noRot="1" noChangeAspect="1"/>
          </p:cNvSpPr>
          <p:nvPr>
            <p:ph type="sldImg"/>
          </p:nvPr>
        </p:nvSpPr>
        <p:spPr>
          <a:xfrm>
            <a:off x="1143000" y="685800"/>
            <a:ext cx="4572000" cy="3429000"/>
          </a:xfrm>
          <a:prstGeom prst="rect">
            <a:avLst/>
          </a:prstGeom>
          <a:noFill/>
          <a:ln w="9525" cap="flat" cmpd="sng">
            <a:solidFill>
              <a:srgbClr val="000000">
                <a:alpha val="100000"/>
              </a:srgbClr>
            </a:solidFill>
            <a:prstDash val="solid"/>
            <a:miter/>
          </a:ln>
        </p:spPr>
        <p:txBody>
          <a:bodyPr lIns="91440" tIns="45720" rIns="91440" bIns="45720" anchor="ctr"/>
          <a:lstStyle/>
          <a:p>
            <a:endParaRPr/>
          </a:p>
        </p:txBody>
      </p:sp>
      <p:sp>
        <p:nvSpPr>
          <p:cNvPr id="1048690" name="Notes Placeholder 1048689"/>
          <p:cNvSpPr>
            <a:spLocks noGrp="1"/>
          </p:cNvSpPr>
          <p:nvPr>
            <p:ph type="body" idx="1"/>
          </p:nvPr>
        </p:nvSpPr>
        <p:spPr>
          <a:xfrm>
            <a:off x="685800" y="4343400"/>
            <a:ext cx="5486400" cy="4114800"/>
          </a:xfrm>
          <a:prstGeom prst="rect">
            <a:avLst/>
          </a:prstGeom>
          <a:noFill/>
          <a:ln>
            <a:noFill/>
          </a:ln>
        </p:spPr>
        <p:txBody>
          <a:bodyPr lIns="91440" tIns="45720" rIns="91440" bIns="45720" anchor="t"/>
          <a:lstStyle/>
          <a:p>
            <a:pPr lvl="0" eaLnBrk="1" latinLnBrk="1" hangingPunct="1"/>
            <a:r>
              <a:rPr lang="en-US" altLang="en-US" dirty="0"/>
              <a:t>Web-based tool to help researchers write Data Management and Sharing Plans according to different funder / institutional requirements</a:t>
            </a:r>
          </a:p>
          <a:p>
            <a:pPr lvl="0" eaLnBrk="1" latinLnBrk="1" hangingPunct="1"/>
            <a:endParaRPr lang="en-US" altLang="en-US" dirty="0"/>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en-US" dirty="0" smtClean="0"/>
              <a:t>There are various templates in DMP Online based on different funder requirements and institutional </a:t>
            </a:r>
            <a:r>
              <a:rPr lang="en-US" altLang="en-US" dirty="0" err="1" smtClean="0"/>
              <a:t>customisations</a:t>
            </a:r>
            <a:r>
              <a:rPr lang="en-US" altLang="en-US" dirty="0" smtClean="0"/>
              <a:t>.</a:t>
            </a:r>
          </a:p>
          <a:p>
            <a:pPr marL="0" marR="0" lvl="0" indent="0" algn="l" defTabSz="914400" rtl="0" eaLnBrk="1" fontAlgn="auto" latinLnBrk="1" hangingPunct="1">
              <a:lnSpc>
                <a:spcPct val="100000"/>
              </a:lnSpc>
              <a:spcBef>
                <a:spcPts val="0"/>
              </a:spcBef>
              <a:spcAft>
                <a:spcPts val="0"/>
              </a:spcAft>
              <a:buClrTx/>
              <a:buSzTx/>
              <a:buFontTx/>
              <a:buNone/>
              <a:tabLst/>
              <a:defRPr/>
            </a:pPr>
            <a:endParaRPr lang="en-US" altLang="en-US" dirty="0" smtClean="0"/>
          </a:p>
          <a:p>
            <a:pPr lvl="0" eaLnBrk="1" latinLnBrk="1" hangingPunct="1"/>
            <a:r>
              <a:rPr lang="en-US" altLang="en-US" dirty="0" smtClean="0"/>
              <a:t>We’re </a:t>
            </a:r>
            <a:r>
              <a:rPr lang="en-US" altLang="en-US" dirty="0"/>
              <a:t>currently enhancing it with practical examples, boilerplate text and tailored </a:t>
            </a:r>
            <a:r>
              <a:rPr lang="en-US" altLang="en-US" dirty="0" smtClean="0"/>
              <a:t>support. TEDDINET may wish to develop discipline specific</a:t>
            </a:r>
            <a:r>
              <a:rPr lang="en-US" altLang="en-US" baseline="0" dirty="0" smtClean="0"/>
              <a:t> guidance within the tool for future related projects. </a:t>
            </a:r>
            <a:endParaRPr lang="en-US" altLang="en-US" dirty="0"/>
          </a:p>
          <a:p>
            <a:pPr lvl="0" eaLnBrk="1" latinLnBrk="1" hangingPunct="1">
              <a:spcBef>
                <a:spcPct val="0"/>
              </a:spcBef>
            </a:pPr>
            <a:endParaRPr lang="en-US" altLang="en-US" dirty="0"/>
          </a:p>
        </p:txBody>
      </p:sp>
      <p:sp>
        <p:nvSpPr>
          <p:cNvPr id="1048691" name="Rectangle 1048690"/>
          <p:cNvSpPr/>
          <p:nvPr/>
        </p:nvSpPr>
        <p:spPr>
          <a:xfrm>
            <a:off x="3884612" y="8685212"/>
            <a:ext cx="2971800" cy="457200"/>
          </a:xfrm>
          <a:prstGeom prst="rect">
            <a:avLst/>
          </a:prstGeom>
          <a:noFill/>
          <a:ln>
            <a:noFill/>
          </a:ln>
        </p:spPr>
        <p:txBody>
          <a:bodyPr lIns="91440" tIns="45720" rIns="91440" bIns="45720" anchor="b"/>
          <a:lstStyle/>
          <a:p>
            <a:pPr marL="0" lvl="0" indent="0" algn="r" eaLnBrk="1" fontAlgn="base" latinLnBrk="1" hangingPunct="1">
              <a:lnSpc>
                <a:spcPct val="100000"/>
              </a:lnSpc>
              <a:spcBef>
                <a:spcPct val="0"/>
              </a:spcBef>
              <a:spcAft>
                <a:spcPct val="0"/>
              </a:spcAft>
              <a:buFontTx/>
              <a:buNone/>
            </a:pPr>
            <a:fld id="{566ABCEB-ACFC-4714-9973-3DA970169C29}" type="slidenum">
              <a:rPr lang="en-US" altLang="en-US" sz="1200" baseline="0">
                <a:solidFill>
                  <a:srgbClr val="000000"/>
                </a:solidFill>
                <a:latin typeface="Calibri" pitchFamily="34" charset="0"/>
                <a:ea typeface="Arial" charset="0"/>
                <a:sym typeface="Arial" charset="0"/>
              </a:rPr>
              <a:pPr marL="0" lvl="0" indent="0" algn="r" eaLnBrk="1" fontAlgn="base" latinLnBrk="1" hangingPunct="1">
                <a:lnSpc>
                  <a:spcPct val="100000"/>
                </a:lnSpc>
                <a:spcBef>
                  <a:spcPct val="0"/>
                </a:spcBef>
                <a:spcAft>
                  <a:spcPct val="0"/>
                </a:spcAft>
                <a:buFontTx/>
                <a:buNone/>
              </a:pPr>
              <a:t>13</a:t>
            </a:fld>
            <a:endParaRPr lang="en-US" altLang="en-US" sz="1200" baseline="0">
              <a:solidFill>
                <a:srgbClr val="000000"/>
              </a:solidFill>
              <a:latin typeface="Calibri" pitchFamily="34" charset="0"/>
              <a:ea typeface="Arial" charset="0"/>
              <a:sym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48694" name="Slide Image Placeholder 1048693"/>
          <p:cNvSpPr>
            <a:spLocks noGrp="1" noRot="1" noChangeAspect="1"/>
          </p:cNvSpPr>
          <p:nvPr>
            <p:ph type="sldImg"/>
          </p:nvPr>
        </p:nvSpPr>
        <p:spPr>
          <a:xfrm>
            <a:off x="1143000" y="685800"/>
            <a:ext cx="4572000" cy="3429000"/>
          </a:xfrm>
          <a:prstGeom prst="rect">
            <a:avLst/>
          </a:prstGeom>
          <a:noFill/>
          <a:ln w="9525" cap="flat" cmpd="sng">
            <a:solidFill>
              <a:srgbClr val="000000">
                <a:alpha val="100000"/>
              </a:srgbClr>
            </a:solidFill>
            <a:prstDash val="solid"/>
            <a:miter/>
          </a:ln>
        </p:spPr>
        <p:txBody>
          <a:bodyPr lIns="91440" tIns="45720" rIns="91440" bIns="45720" anchor="ctr"/>
          <a:lstStyle/>
          <a:p>
            <a:endParaRPr/>
          </a:p>
        </p:txBody>
      </p:sp>
      <p:sp>
        <p:nvSpPr>
          <p:cNvPr id="1048695" name="Notes Placeholder 1048694"/>
          <p:cNvSpPr>
            <a:spLocks noGrp="1"/>
          </p:cNvSpPr>
          <p:nvPr>
            <p:ph type="body" idx="1"/>
          </p:nvPr>
        </p:nvSpPr>
        <p:spPr>
          <a:xfrm>
            <a:off x="685800" y="4343400"/>
            <a:ext cx="5486400" cy="4114800"/>
          </a:xfrm>
          <a:prstGeom prst="rect">
            <a:avLst/>
          </a:prstGeom>
          <a:noFill/>
          <a:ln>
            <a:noFill/>
          </a:ln>
        </p:spPr>
        <p:txBody>
          <a:bodyPr lIns="91440" tIns="45720" rIns="91440" bIns="45720" anchor="t"/>
          <a:lstStyle/>
          <a:p>
            <a:pPr lvl="0" eaLnBrk="1" latinLnBrk="1" hangingPunct="1">
              <a:spcBef>
                <a:spcPct val="0"/>
              </a:spcBef>
            </a:pPr>
            <a:r>
              <a:rPr lang="en-US" altLang="en-US" dirty="0" smtClean="0">
                <a:ea typeface="MS PGothic" pitchFamily="34" charset="-128"/>
              </a:rPr>
              <a:t>DCC provides free access to a number of short</a:t>
            </a:r>
            <a:r>
              <a:rPr lang="en-US" altLang="en-US" dirty="0">
                <a:ea typeface="MS PGothic" pitchFamily="34" charset="-128"/>
              </a:rPr>
              <a:t>, practical guides on various topics:</a:t>
            </a:r>
          </a:p>
          <a:p>
            <a:pPr lvl="0" eaLnBrk="1" latinLnBrk="1" hangingPunct="1">
              <a:spcBef>
                <a:spcPct val="0"/>
              </a:spcBef>
            </a:pPr>
            <a:endParaRPr lang="en-US" altLang="en-US" dirty="0">
              <a:ea typeface="MS PGothic" pitchFamily="34" charset="-128"/>
            </a:endParaRPr>
          </a:p>
          <a:p>
            <a:pPr lvl="0" eaLnBrk="1" latinLnBrk="1" hangingPunct="1">
              <a:spcBef>
                <a:spcPct val="0"/>
              </a:spcBef>
            </a:pPr>
            <a:r>
              <a:rPr lang="en-US" altLang="en-US" dirty="0" smtClean="0">
                <a:ea typeface="MS PGothic" pitchFamily="34" charset="-128"/>
              </a:rPr>
              <a:t>-How </a:t>
            </a:r>
            <a:r>
              <a:rPr lang="en-US" altLang="en-US" dirty="0">
                <a:ea typeface="MS PGothic" pitchFamily="34" charset="-128"/>
              </a:rPr>
              <a:t>to discover RDM requirements</a:t>
            </a:r>
          </a:p>
          <a:p>
            <a:pPr lvl="0" eaLnBrk="1" latinLnBrk="1" hangingPunct="1">
              <a:spcBef>
                <a:spcPct val="0"/>
              </a:spcBef>
            </a:pPr>
            <a:r>
              <a:rPr lang="en-US" altLang="en-US" dirty="0" smtClean="0">
                <a:ea typeface="MS PGothic" pitchFamily="34" charset="-128"/>
              </a:rPr>
              <a:t>-How </a:t>
            </a:r>
            <a:r>
              <a:rPr lang="en-US" altLang="en-US" dirty="0">
                <a:ea typeface="MS PGothic" pitchFamily="34" charset="-128"/>
              </a:rPr>
              <a:t>to develop RDM services</a:t>
            </a:r>
          </a:p>
          <a:p>
            <a:pPr lvl="0" eaLnBrk="1" latinLnBrk="1" hangingPunct="1">
              <a:spcBef>
                <a:spcPct val="0"/>
              </a:spcBef>
            </a:pPr>
            <a:r>
              <a:rPr lang="en-US" altLang="en-US" dirty="0" smtClean="0">
                <a:ea typeface="MS PGothic" pitchFamily="34" charset="-128"/>
              </a:rPr>
              <a:t>-How </a:t>
            </a:r>
            <a:r>
              <a:rPr lang="en-US" altLang="en-US" dirty="0">
                <a:ea typeface="MS PGothic" pitchFamily="34" charset="-128"/>
              </a:rPr>
              <a:t>to develop a data management and sharing plan</a:t>
            </a:r>
          </a:p>
          <a:p>
            <a:pPr lvl="0" eaLnBrk="1" latinLnBrk="1" hangingPunct="1">
              <a:spcBef>
                <a:spcPct val="0"/>
              </a:spcBef>
            </a:pPr>
            <a:r>
              <a:rPr lang="en-US" altLang="en-US" dirty="0" smtClean="0">
                <a:ea typeface="MS PGothic" pitchFamily="34" charset="-128"/>
              </a:rPr>
              <a:t>-How </a:t>
            </a:r>
            <a:r>
              <a:rPr lang="en-US" altLang="en-US" dirty="0">
                <a:ea typeface="MS PGothic" pitchFamily="34" charset="-128"/>
              </a:rPr>
              <a:t>to appraise and select research data</a:t>
            </a:r>
          </a:p>
          <a:p>
            <a:pPr lvl="0" eaLnBrk="1" latinLnBrk="1" hangingPunct="1">
              <a:spcBef>
                <a:spcPct val="0"/>
              </a:spcBef>
            </a:pPr>
            <a:r>
              <a:rPr lang="en-US" altLang="en-US" dirty="0" smtClean="0">
                <a:ea typeface="MS PGothic" pitchFamily="34" charset="-128"/>
              </a:rPr>
              <a:t>-How </a:t>
            </a:r>
            <a:r>
              <a:rPr lang="en-US" altLang="en-US" dirty="0">
                <a:ea typeface="MS PGothic" pitchFamily="34" charset="-128"/>
              </a:rPr>
              <a:t>to write a lay summary</a:t>
            </a:r>
          </a:p>
          <a:p>
            <a:pPr lvl="0" eaLnBrk="1" latinLnBrk="1" hangingPunct="1">
              <a:spcBef>
                <a:spcPct val="0"/>
              </a:spcBef>
            </a:pPr>
            <a:r>
              <a:rPr lang="en-US" altLang="en-US" dirty="0" smtClean="0">
                <a:ea typeface="MS PGothic" pitchFamily="34" charset="-128"/>
              </a:rPr>
              <a:t>-How </a:t>
            </a:r>
            <a:r>
              <a:rPr lang="en-US" altLang="en-US" dirty="0">
                <a:ea typeface="MS PGothic" pitchFamily="34" charset="-128"/>
              </a:rPr>
              <a:t>to </a:t>
            </a:r>
            <a:r>
              <a:rPr lang="en-US" altLang="en-US" dirty="0" err="1">
                <a:ea typeface="MS PGothic" pitchFamily="34" charset="-128"/>
              </a:rPr>
              <a:t>licence</a:t>
            </a:r>
            <a:r>
              <a:rPr lang="en-US" altLang="en-US" dirty="0">
                <a:ea typeface="MS PGothic" pitchFamily="34" charset="-128"/>
              </a:rPr>
              <a:t> research data</a:t>
            </a:r>
          </a:p>
          <a:p>
            <a:pPr lvl="0" eaLnBrk="1" latinLnBrk="1" hangingPunct="1">
              <a:spcBef>
                <a:spcPct val="0"/>
              </a:spcBef>
            </a:pPr>
            <a:r>
              <a:rPr lang="en-US" altLang="en-US" dirty="0" smtClean="0">
                <a:ea typeface="MS PGothic" pitchFamily="34" charset="-128"/>
              </a:rPr>
              <a:t>-How </a:t>
            </a:r>
            <a:r>
              <a:rPr lang="en-US" altLang="en-US" dirty="0">
                <a:ea typeface="MS PGothic" pitchFamily="34" charset="-128"/>
              </a:rPr>
              <a:t>to cite datasets and link to publications</a:t>
            </a:r>
          </a:p>
          <a:p>
            <a:pPr lvl="0" eaLnBrk="1" latinLnBrk="1" hangingPunct="1">
              <a:spcBef>
                <a:spcPct val="0"/>
              </a:spcBef>
            </a:pPr>
            <a:endParaRPr lang="en-US" altLang="en-US" dirty="0">
              <a:ea typeface="MS PGothic"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 that was the ideal but what is the current reality? </a:t>
            </a:r>
            <a:endParaRPr lang="en-GB" dirty="0"/>
          </a:p>
        </p:txBody>
      </p:sp>
      <p:sp>
        <p:nvSpPr>
          <p:cNvPr id="4" name="Slide Number Placeholder 3"/>
          <p:cNvSpPr>
            <a:spLocks noGrp="1"/>
          </p:cNvSpPr>
          <p:nvPr>
            <p:ph type="sldNum" sz="quarter" idx="10"/>
          </p:nvPr>
        </p:nvSpPr>
        <p:spPr/>
        <p:txBody>
          <a:bodyPr/>
          <a:lstStyle/>
          <a:p>
            <a:pPr lvl="0" algn="r" eaLnBrk="1" latinLnBrk="1" hangingPunct="1"/>
            <a:fld id="{566ABCEB-ACFC-4714-9973-3DA970169C29}" type="slidenum">
              <a:rPr lang="en-US" altLang="en-US" sz="1200" smtClean="0">
                <a:latin typeface="Calibri" pitchFamily="34" charset="0"/>
              </a:rPr>
              <a:pPr lvl="0" algn="r" eaLnBrk="1" latinLnBrk="1" hangingPunct="1"/>
              <a:t>15</a:t>
            </a:fld>
            <a:endParaRPr lang="en-US" altLang="en-US" sz="1200">
              <a:latin typeface="Calibri" pitchFamily="34" charset="0"/>
            </a:endParaRPr>
          </a:p>
        </p:txBody>
      </p:sp>
    </p:spTree>
    <p:extLst>
      <p:ext uri="{BB962C8B-B14F-4D97-AF65-F5344CB8AC3E}">
        <p14:creationId xmlns:p14="http://schemas.microsoft.com/office/powerpoint/2010/main" val="31589877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48700" name="Slide Image Placeholder 1048699"/>
          <p:cNvSpPr>
            <a:spLocks noGrp="1" noRot="1" noChangeAspect="1"/>
          </p:cNvSpPr>
          <p:nvPr>
            <p:ph type="sldImg"/>
          </p:nvPr>
        </p:nvSpPr>
        <p:spPr>
          <a:xfrm>
            <a:off x="1143000" y="685800"/>
            <a:ext cx="4572000" cy="3429000"/>
          </a:xfrm>
          <a:prstGeom prst="rect">
            <a:avLst/>
          </a:prstGeom>
          <a:noFill/>
          <a:ln w="9525" cap="flat" cmpd="sng">
            <a:solidFill>
              <a:srgbClr val="000000">
                <a:alpha val="100000"/>
              </a:srgbClr>
            </a:solidFill>
            <a:prstDash val="solid"/>
            <a:miter/>
          </a:ln>
        </p:spPr>
        <p:txBody>
          <a:bodyPr lIns="91440" tIns="45720" rIns="91440" bIns="45720" anchor="ctr"/>
          <a:lstStyle/>
          <a:p>
            <a:endParaRPr/>
          </a:p>
        </p:txBody>
      </p:sp>
      <p:sp>
        <p:nvSpPr>
          <p:cNvPr id="1048701" name="Notes Placeholder 1048700"/>
          <p:cNvSpPr>
            <a:spLocks noGrp="1"/>
          </p:cNvSpPr>
          <p:nvPr>
            <p:ph type="body" idx="1"/>
          </p:nvPr>
        </p:nvSpPr>
        <p:spPr>
          <a:xfrm>
            <a:off x="685800" y="4343400"/>
            <a:ext cx="5486400" cy="4114800"/>
          </a:xfrm>
          <a:prstGeom prst="rect">
            <a:avLst/>
          </a:prstGeom>
          <a:noFill/>
          <a:ln>
            <a:noFill/>
          </a:ln>
        </p:spPr>
        <p:txBody>
          <a:bodyPr lIns="91440" tIns="45720" rIns="91440" bIns="45720" anchor="t"/>
          <a:lstStyle/>
          <a:p>
            <a:pPr lvl="0"/>
            <a:r>
              <a:rPr lang="en-US" altLang="en-US" dirty="0"/>
              <a:t>The 2015 DCC survey collected responses from 60 institutions mapped to the DCC RDM services model.</a:t>
            </a:r>
          </a:p>
          <a:p>
            <a:pPr lvl="0"/>
            <a:endParaRPr lang="en-US" altLang="en-US" dirty="0"/>
          </a:p>
          <a:p>
            <a:pPr lvl="0"/>
            <a:r>
              <a:rPr lang="en-US" altLang="en-US" dirty="0"/>
              <a:t>You’ll notice that </a:t>
            </a:r>
            <a:r>
              <a:rPr lang="en-US" altLang="en-US" dirty="0" smtClean="0"/>
              <a:t>training, policy and business planning underpin </a:t>
            </a:r>
            <a:r>
              <a:rPr lang="en-US" altLang="en-US" dirty="0"/>
              <a:t>the more technical infrastructure requirements in the </a:t>
            </a:r>
            <a:r>
              <a:rPr lang="en-US" altLang="en-US" dirty="0" err="1"/>
              <a:t>centre</a:t>
            </a:r>
            <a:r>
              <a:rPr lang="en-US" altLang="en-US" dirty="0"/>
              <a:t> which as based around the data lifecycle. </a:t>
            </a:r>
          </a:p>
          <a:p>
            <a:pPr lvl="0"/>
            <a:endParaRPr lang="en-US" altLang="en-US" dirty="0"/>
          </a:p>
          <a:p>
            <a:pPr lvl="0"/>
            <a:r>
              <a:rPr lang="en-US" altLang="en-US" dirty="0"/>
              <a:t>Majority of UK HEIs making good progress in developing </a:t>
            </a:r>
            <a:r>
              <a:rPr lang="en-US" altLang="en-US" dirty="0" smtClean="0"/>
              <a:t>policy, data management planning and training </a:t>
            </a:r>
            <a:r>
              <a:rPr lang="en-US" altLang="en-US" dirty="0"/>
              <a:t>and guidance. Longer term preservation and business case development are proving more difficult across UK HEIs. These </a:t>
            </a:r>
            <a:r>
              <a:rPr lang="en-US" altLang="en-US" dirty="0" smtClean="0"/>
              <a:t>challenges could have </a:t>
            </a:r>
            <a:r>
              <a:rPr lang="en-US" altLang="en-US" dirty="0"/>
              <a:t>an impact </a:t>
            </a:r>
            <a:r>
              <a:rPr lang="en-US" altLang="en-US" dirty="0" smtClean="0"/>
              <a:t>on other aspects of RDM service provision</a:t>
            </a:r>
            <a:r>
              <a:rPr lang="en-US" altLang="en-US" baseline="0" dirty="0" smtClean="0"/>
              <a:t> as well</a:t>
            </a:r>
            <a:r>
              <a:rPr lang="en-US" altLang="en-US" dirty="0" smtClean="0"/>
              <a:t>. </a:t>
            </a:r>
            <a:endParaRPr lang="en-US" altLang="en-US" dirty="0"/>
          </a:p>
          <a:p>
            <a:pPr lvl="0"/>
            <a:endParaRPr lang="en-US" altLang="en-US" dirty="0"/>
          </a:p>
          <a:p>
            <a:pPr lvl="0"/>
            <a:endParaRPr lang="en-US" altLang="en-US" dirty="0"/>
          </a:p>
        </p:txBody>
      </p:sp>
      <p:sp>
        <p:nvSpPr>
          <p:cNvPr id="1048702" name="Rectangle 1048701"/>
          <p:cNvSpPr/>
          <p:nvPr/>
        </p:nvSpPr>
        <p:spPr>
          <a:xfrm>
            <a:off x="3884612" y="8685212"/>
            <a:ext cx="2971800" cy="457200"/>
          </a:xfrm>
          <a:prstGeom prst="rect">
            <a:avLst/>
          </a:prstGeom>
          <a:noFill/>
          <a:ln>
            <a:noFill/>
          </a:ln>
        </p:spPr>
        <p:txBody>
          <a:bodyPr lIns="91440" tIns="45720" rIns="91440" bIns="45720" anchor="b"/>
          <a:lstStyle/>
          <a:p>
            <a:pPr marL="0" lvl="0" indent="0" algn="r" eaLnBrk="1" fontAlgn="base" latinLnBrk="1" hangingPunct="1">
              <a:lnSpc>
                <a:spcPct val="100000"/>
              </a:lnSpc>
              <a:spcBef>
                <a:spcPct val="0"/>
              </a:spcBef>
              <a:spcAft>
                <a:spcPct val="0"/>
              </a:spcAft>
              <a:buFontTx/>
              <a:buNone/>
            </a:pPr>
            <a:fld id="{566ABCEB-ACFC-4714-9973-3DA970169C29}" type="slidenum">
              <a:rPr lang="en-US" altLang="en-US" sz="1200" baseline="0">
                <a:solidFill>
                  <a:srgbClr val="000000"/>
                </a:solidFill>
                <a:latin typeface="Calibri" pitchFamily="34" charset="0"/>
                <a:ea typeface="Arial" charset="0"/>
                <a:sym typeface="Arial" charset="0"/>
              </a:rPr>
              <a:pPr marL="0" lvl="0" indent="0" algn="r" eaLnBrk="1" fontAlgn="base" latinLnBrk="1" hangingPunct="1">
                <a:lnSpc>
                  <a:spcPct val="100000"/>
                </a:lnSpc>
                <a:spcBef>
                  <a:spcPct val="0"/>
                </a:spcBef>
                <a:spcAft>
                  <a:spcPct val="0"/>
                </a:spcAft>
                <a:buFontTx/>
                <a:buNone/>
              </a:pPr>
              <a:t>16</a:t>
            </a:fld>
            <a:endParaRPr lang="en-US" altLang="en-US" sz="1200" baseline="0">
              <a:solidFill>
                <a:srgbClr val="000000"/>
              </a:solidFill>
              <a:latin typeface="Calibri" pitchFamily="34" charset="0"/>
              <a:ea typeface="Arial" charset="0"/>
              <a:sym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48705" name="Slide Image Placeholder 1048704"/>
          <p:cNvSpPr>
            <a:spLocks noGrp="1" noRot="1" noChangeAspect="1"/>
          </p:cNvSpPr>
          <p:nvPr>
            <p:ph type="sldImg"/>
          </p:nvPr>
        </p:nvSpPr>
        <p:spPr>
          <a:xfrm>
            <a:off x="1143000" y="685800"/>
            <a:ext cx="4572000" cy="3429000"/>
          </a:xfrm>
          <a:prstGeom prst="rect">
            <a:avLst/>
          </a:prstGeom>
          <a:noFill/>
          <a:ln w="9525" cap="flat" cmpd="sng">
            <a:solidFill>
              <a:srgbClr val="000000">
                <a:alpha val="100000"/>
              </a:srgbClr>
            </a:solidFill>
            <a:prstDash val="solid"/>
            <a:miter/>
          </a:ln>
        </p:spPr>
        <p:txBody>
          <a:bodyPr lIns="91440" tIns="45720" rIns="91440" bIns="45720" anchor="ctr"/>
          <a:lstStyle/>
          <a:p>
            <a:endParaRPr/>
          </a:p>
        </p:txBody>
      </p:sp>
      <p:sp>
        <p:nvSpPr>
          <p:cNvPr id="1048706" name="Notes Placeholder 1048705"/>
          <p:cNvSpPr>
            <a:spLocks noGrp="1"/>
          </p:cNvSpPr>
          <p:nvPr>
            <p:ph type="body" idx="1"/>
          </p:nvPr>
        </p:nvSpPr>
        <p:spPr>
          <a:xfrm>
            <a:off x="685800" y="4343400"/>
            <a:ext cx="5486400" cy="4114800"/>
          </a:xfrm>
          <a:prstGeom prst="rect">
            <a:avLst/>
          </a:prstGeom>
          <a:noFill/>
          <a:ln>
            <a:noFill/>
          </a:ln>
        </p:spPr>
        <p:txBody>
          <a:bodyPr lIns="91440" tIns="45720" rIns="91440" bIns="45720" anchor="t"/>
          <a:lstStyle/>
          <a:p>
            <a:pPr lvl="0"/>
            <a:r>
              <a:rPr lang="en-US" altLang="en-US" dirty="0" smtClean="0"/>
              <a:t>Based </a:t>
            </a:r>
            <a:r>
              <a:rPr lang="en-US" altLang="en-US" dirty="0"/>
              <a:t>on </a:t>
            </a:r>
            <a:r>
              <a:rPr lang="en-US" altLang="en-US" dirty="0" smtClean="0"/>
              <a:t>information shared at </a:t>
            </a:r>
            <a:r>
              <a:rPr lang="en-US" altLang="en-US" dirty="0" err="1" smtClean="0"/>
              <a:t>Jisc’s</a:t>
            </a:r>
            <a:r>
              <a:rPr lang="en-US" altLang="en-US" dirty="0" smtClean="0"/>
              <a:t> RDM </a:t>
            </a:r>
            <a:r>
              <a:rPr lang="en-US" altLang="en-US" dirty="0"/>
              <a:t>Readiness workshop </a:t>
            </a:r>
            <a:r>
              <a:rPr lang="en-US" altLang="en-US" dirty="0" smtClean="0"/>
              <a:t>which brought together HEIs to assess readiness to comply with EPSRC’s data policy framework</a:t>
            </a:r>
            <a:r>
              <a:rPr lang="en-US" altLang="en-US" baseline="0" dirty="0" smtClean="0"/>
              <a:t>  expectations. </a:t>
            </a:r>
          </a:p>
          <a:p>
            <a:pPr lvl="0"/>
            <a:endParaRPr lang="en-US" altLang="en-US" dirty="0"/>
          </a:p>
          <a:p>
            <a:pPr lvl="0"/>
            <a:r>
              <a:rPr lang="en-US" altLang="en-US" dirty="0"/>
              <a:t>Small teams are the norm</a:t>
            </a:r>
            <a:r>
              <a:rPr lang="en-US" altLang="en-US" dirty="0" smtClean="0"/>
              <a:t>. </a:t>
            </a:r>
            <a:endParaRPr lang="en-US" altLang="en-US" dirty="0"/>
          </a:p>
          <a:p>
            <a:pPr lvl="0"/>
            <a:endParaRPr lang="en-US" altLang="en-US" dirty="0"/>
          </a:p>
          <a:p>
            <a:pPr lvl="0"/>
            <a:r>
              <a:rPr lang="en-US" altLang="en-US" dirty="0"/>
              <a:t>We need to be aware of these constraints and ensure that others across the institution are also involved in </a:t>
            </a:r>
            <a:r>
              <a:rPr lang="en-US" altLang="en-US" dirty="0" smtClean="0"/>
              <a:t>supporting RDM and </a:t>
            </a:r>
            <a:r>
              <a:rPr lang="en-US" altLang="en-US" dirty="0"/>
              <a:t>not just those tasked with RDM duties. However, spread across HEI can make this time consuming and difficult. </a:t>
            </a:r>
          </a:p>
        </p:txBody>
      </p:sp>
      <p:sp>
        <p:nvSpPr>
          <p:cNvPr id="1048707" name="Rectangle 1048706"/>
          <p:cNvSpPr/>
          <p:nvPr/>
        </p:nvSpPr>
        <p:spPr>
          <a:xfrm>
            <a:off x="3884612" y="8685212"/>
            <a:ext cx="2971800" cy="457200"/>
          </a:xfrm>
          <a:prstGeom prst="rect">
            <a:avLst/>
          </a:prstGeom>
          <a:noFill/>
          <a:ln>
            <a:noFill/>
          </a:ln>
        </p:spPr>
        <p:txBody>
          <a:bodyPr lIns="91440" tIns="45720" rIns="91440" bIns="45720" anchor="b"/>
          <a:lstStyle/>
          <a:p>
            <a:pPr marL="0" lvl="0" indent="0" algn="r" eaLnBrk="1" fontAlgn="base" latinLnBrk="1" hangingPunct="1">
              <a:lnSpc>
                <a:spcPct val="100000"/>
              </a:lnSpc>
              <a:spcBef>
                <a:spcPct val="0"/>
              </a:spcBef>
              <a:spcAft>
                <a:spcPct val="0"/>
              </a:spcAft>
              <a:buFontTx/>
              <a:buNone/>
            </a:pPr>
            <a:fld id="{566ABCEB-ACFC-4714-9973-3DA970169C29}" type="slidenum">
              <a:rPr lang="en-US" altLang="en-US" sz="1200" baseline="0">
                <a:solidFill>
                  <a:srgbClr val="000000"/>
                </a:solidFill>
                <a:latin typeface="Calibri" pitchFamily="34" charset="0"/>
                <a:ea typeface="Arial" charset="0"/>
                <a:sym typeface="Arial" charset="0"/>
              </a:rPr>
              <a:pPr marL="0" lvl="0" indent="0" algn="r" eaLnBrk="1" fontAlgn="base" latinLnBrk="1" hangingPunct="1">
                <a:lnSpc>
                  <a:spcPct val="100000"/>
                </a:lnSpc>
                <a:spcBef>
                  <a:spcPct val="0"/>
                </a:spcBef>
                <a:spcAft>
                  <a:spcPct val="0"/>
                </a:spcAft>
                <a:buFontTx/>
                <a:buNone/>
              </a:pPr>
              <a:t>17</a:t>
            </a:fld>
            <a:endParaRPr lang="en-US" altLang="en-US" sz="1200" baseline="0">
              <a:solidFill>
                <a:srgbClr val="000000"/>
              </a:solidFill>
              <a:latin typeface="Calibri" pitchFamily="34" charset="0"/>
              <a:ea typeface="Arial" charset="0"/>
              <a:sym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48710" name="Slide Image Placeholder 1048709"/>
          <p:cNvSpPr>
            <a:spLocks noGrp="1" noRot="1" noChangeAspect="1"/>
          </p:cNvSpPr>
          <p:nvPr>
            <p:ph type="sldImg"/>
          </p:nvPr>
        </p:nvSpPr>
        <p:spPr>
          <a:xfrm>
            <a:off x="1143000" y="685800"/>
            <a:ext cx="4572000" cy="3429000"/>
          </a:xfrm>
          <a:prstGeom prst="rect">
            <a:avLst/>
          </a:prstGeom>
          <a:noFill/>
          <a:ln w="9525" cap="flat" cmpd="sng">
            <a:solidFill>
              <a:srgbClr val="000000">
                <a:alpha val="100000"/>
              </a:srgbClr>
            </a:solidFill>
            <a:prstDash val="solid"/>
            <a:miter/>
          </a:ln>
        </p:spPr>
        <p:txBody>
          <a:bodyPr lIns="91440" tIns="45720" rIns="91440" bIns="45720" anchor="ctr"/>
          <a:lstStyle/>
          <a:p>
            <a:endParaRPr/>
          </a:p>
        </p:txBody>
      </p:sp>
      <p:sp>
        <p:nvSpPr>
          <p:cNvPr id="1048711" name="Notes Placeholder 1048710"/>
          <p:cNvSpPr>
            <a:spLocks noGrp="1"/>
          </p:cNvSpPr>
          <p:nvPr>
            <p:ph type="body" idx="1"/>
          </p:nvPr>
        </p:nvSpPr>
        <p:spPr>
          <a:xfrm>
            <a:off x="685800" y="4343400"/>
            <a:ext cx="5486400" cy="4114800"/>
          </a:xfrm>
          <a:prstGeom prst="rect">
            <a:avLst/>
          </a:prstGeom>
          <a:noFill/>
          <a:ln>
            <a:noFill/>
          </a:ln>
        </p:spPr>
        <p:txBody>
          <a:bodyPr lIns="91440" tIns="45720" rIns="91440" bIns="45720" anchor="t"/>
          <a:lstStyle/>
          <a:p>
            <a:pPr lvl="0"/>
            <a:r>
              <a:rPr lang="en-US" altLang="en-US" dirty="0" smtClean="0"/>
              <a:t>Archivists </a:t>
            </a:r>
            <a:r>
              <a:rPr lang="en-US" altLang="en-US" dirty="0"/>
              <a:t>and records managers - especially with regards to selection, appraisal and retention</a:t>
            </a:r>
          </a:p>
          <a:p>
            <a:pPr lvl="0"/>
            <a:endParaRPr lang="en-US" altLang="en-US" dirty="0"/>
          </a:p>
          <a:p>
            <a:pPr lvl="0"/>
            <a:r>
              <a:rPr lang="en-US" altLang="en-US" dirty="0"/>
              <a:t>Finance staff - costing RDM </a:t>
            </a:r>
          </a:p>
          <a:p>
            <a:pPr lvl="0"/>
            <a:endParaRPr lang="en-US" altLang="en-US" dirty="0"/>
          </a:p>
          <a:p>
            <a:pPr lvl="0"/>
            <a:r>
              <a:rPr lang="en-US" altLang="en-US" dirty="0"/>
              <a:t>Legal team - copyright and licensing</a:t>
            </a:r>
          </a:p>
          <a:p>
            <a:pPr lvl="0"/>
            <a:endParaRPr lang="en-US" altLang="en-US" dirty="0"/>
          </a:p>
          <a:p>
            <a:pPr lvl="0"/>
            <a:r>
              <a:rPr lang="en-US" altLang="en-US" dirty="0"/>
              <a:t>Ethics teams - there is a risk of disjoin between openness and data protection. Ethics panel members will need to have  sufficient awareness of funders’ data sharing requirements and the potential benefits and impact for researchers. </a:t>
            </a:r>
          </a:p>
          <a:p>
            <a:pPr lvl="0"/>
            <a:endParaRPr lang="en-US" altLang="en-US" dirty="0"/>
          </a:p>
        </p:txBody>
      </p:sp>
      <p:sp>
        <p:nvSpPr>
          <p:cNvPr id="1048712" name="Rectangle 1048711"/>
          <p:cNvSpPr/>
          <p:nvPr/>
        </p:nvSpPr>
        <p:spPr>
          <a:xfrm>
            <a:off x="3884612" y="8685212"/>
            <a:ext cx="2971800" cy="457200"/>
          </a:xfrm>
          <a:prstGeom prst="rect">
            <a:avLst/>
          </a:prstGeom>
          <a:noFill/>
          <a:ln>
            <a:noFill/>
          </a:ln>
        </p:spPr>
        <p:txBody>
          <a:bodyPr lIns="91440" tIns="45720" rIns="91440" bIns="45720" anchor="b"/>
          <a:lstStyle/>
          <a:p>
            <a:pPr marL="0" lvl="0" indent="0" algn="r" eaLnBrk="1" fontAlgn="base" latinLnBrk="1" hangingPunct="1">
              <a:lnSpc>
                <a:spcPct val="100000"/>
              </a:lnSpc>
              <a:spcBef>
                <a:spcPct val="0"/>
              </a:spcBef>
              <a:spcAft>
                <a:spcPct val="0"/>
              </a:spcAft>
              <a:buFontTx/>
              <a:buNone/>
            </a:pPr>
            <a:fld id="{566ABCEB-ACFC-4714-9973-3DA970169C29}" type="slidenum">
              <a:rPr lang="en-US" altLang="en-US" sz="1200" baseline="0">
                <a:solidFill>
                  <a:srgbClr val="000000"/>
                </a:solidFill>
                <a:latin typeface="Calibri" pitchFamily="34" charset="0"/>
                <a:ea typeface="Arial" charset="0"/>
                <a:sym typeface="Arial" charset="0"/>
              </a:rPr>
              <a:pPr marL="0" lvl="0" indent="0" algn="r" eaLnBrk="1" fontAlgn="base" latinLnBrk="1" hangingPunct="1">
                <a:lnSpc>
                  <a:spcPct val="100000"/>
                </a:lnSpc>
                <a:spcBef>
                  <a:spcPct val="0"/>
                </a:spcBef>
                <a:spcAft>
                  <a:spcPct val="0"/>
                </a:spcAft>
                <a:buFontTx/>
                <a:buNone/>
              </a:pPr>
              <a:t>18</a:t>
            </a:fld>
            <a:endParaRPr lang="en-US" altLang="en-US" sz="1200" baseline="0">
              <a:solidFill>
                <a:srgbClr val="000000"/>
              </a:solidFill>
              <a:latin typeface="Calibri" pitchFamily="34" charset="0"/>
              <a:ea typeface="Arial" charset="0"/>
              <a:sym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48608" name="Slide Image Placeholder 1048607"/>
          <p:cNvSpPr>
            <a:spLocks noGrp="1" noRot="1" noChangeAspect="1"/>
          </p:cNvSpPr>
          <p:nvPr>
            <p:ph type="sldImg"/>
          </p:nvPr>
        </p:nvSpPr>
        <p:spPr>
          <a:xfrm>
            <a:off x="1143000" y="685800"/>
            <a:ext cx="4572000" cy="3429000"/>
          </a:xfrm>
          <a:prstGeom prst="rect">
            <a:avLst/>
          </a:prstGeom>
          <a:noFill/>
          <a:ln>
            <a:noFill/>
          </a:ln>
        </p:spPr>
        <p:txBody>
          <a:bodyPr lIns="91440" tIns="45720" rIns="91440" bIns="45720" anchor="ctr"/>
          <a:lstStyle/>
          <a:p>
            <a:endParaRPr/>
          </a:p>
        </p:txBody>
      </p:sp>
      <p:sp>
        <p:nvSpPr>
          <p:cNvPr id="1048609" name="Notes Placeholder 1048608"/>
          <p:cNvSpPr>
            <a:spLocks noGrp="1"/>
          </p:cNvSpPr>
          <p:nvPr>
            <p:ph type="body" idx="1"/>
          </p:nvPr>
        </p:nvSpPr>
        <p:spPr>
          <a:xfrm>
            <a:off x="685800" y="4343400"/>
            <a:ext cx="5486400" cy="4114800"/>
          </a:xfrm>
          <a:prstGeom prst="rect">
            <a:avLst/>
          </a:prstGeom>
          <a:noFill/>
          <a:ln>
            <a:noFill/>
          </a:ln>
        </p:spPr>
        <p:txBody>
          <a:bodyPr lIns="91440" tIns="45720" rIns="91440" bIns="45720" anchor="t"/>
          <a:lstStyle/>
          <a:p>
            <a:pPr lvl="0"/>
            <a:r>
              <a:rPr lang="en-US" altLang="en-US"/>
              <a:t>Consider reviewing the plan at lease as often as you provide updates to your funder. Consider making your final phase DMP public via your institutional repository and link it to you publication and data set.</a:t>
            </a:r>
          </a:p>
          <a:p>
            <a:pPr lvl="0"/>
            <a:endParaRPr lang="en-US" altLang="en-US"/>
          </a:p>
          <a:p>
            <a:pPr lvl="0"/>
            <a:r>
              <a:rPr lang="en-US" altLang="en-US"/>
              <a:t>Consider publishing the final version DMP as a data paper – increasing number of peer reviewed data journals emerging. Good to get credit for your efforts!</a:t>
            </a:r>
          </a:p>
        </p:txBody>
      </p:sp>
      <p:sp>
        <p:nvSpPr>
          <p:cNvPr id="1048610" name="Rectangle 1048609"/>
          <p:cNvSpPr/>
          <p:nvPr/>
        </p:nvSpPr>
        <p:spPr>
          <a:xfrm>
            <a:off x="3884612" y="8685212"/>
            <a:ext cx="2971800" cy="457200"/>
          </a:xfrm>
          <a:prstGeom prst="rect">
            <a:avLst/>
          </a:prstGeom>
          <a:noFill/>
          <a:ln>
            <a:noFill/>
          </a:ln>
        </p:spPr>
        <p:txBody>
          <a:bodyPr lIns="91440" tIns="45720" rIns="91440" bIns="45720" anchor="b"/>
          <a:lstStyle/>
          <a:p>
            <a:pPr marL="0" lvl="0" indent="0" algn="r" eaLnBrk="1" fontAlgn="base" latinLnBrk="1" hangingPunct="1">
              <a:lnSpc>
                <a:spcPct val="100000"/>
              </a:lnSpc>
              <a:spcBef>
                <a:spcPct val="0"/>
              </a:spcBef>
              <a:spcAft>
                <a:spcPct val="0"/>
              </a:spcAft>
              <a:buFontTx/>
              <a:buNone/>
            </a:pPr>
            <a:fld id="{566ABCEB-ACFC-4714-9973-3DA970169C29}" type="slidenum">
              <a:rPr lang="en-US" altLang="en-US" sz="1200" baseline="0">
                <a:solidFill>
                  <a:srgbClr val="000000"/>
                </a:solidFill>
                <a:latin typeface="Calibri" pitchFamily="34" charset="0"/>
                <a:ea typeface="Arial" charset="0"/>
                <a:sym typeface="Arial" charset="0"/>
              </a:rPr>
              <a:pPr marL="0" lvl="0" indent="0" algn="r" eaLnBrk="1" fontAlgn="base" latinLnBrk="1" hangingPunct="1">
                <a:lnSpc>
                  <a:spcPct val="100000"/>
                </a:lnSpc>
                <a:spcBef>
                  <a:spcPct val="0"/>
                </a:spcBef>
                <a:spcAft>
                  <a:spcPct val="0"/>
                </a:spcAft>
                <a:buFontTx/>
                <a:buNone/>
              </a:pPr>
              <a:t>19</a:t>
            </a:fld>
            <a:endParaRPr lang="en-US" altLang="en-US" sz="1200" baseline="0">
              <a:solidFill>
                <a:srgbClr val="000000"/>
              </a:solidFill>
              <a:latin typeface="Calibri" pitchFamily="34" charset="0"/>
              <a:ea typeface="Arial" charset="0"/>
              <a:sym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48600" name="Slide Image Placeholder 1048599"/>
          <p:cNvSpPr>
            <a:spLocks noGrp="1" noRot="1" noChangeAspect="1"/>
          </p:cNvSpPr>
          <p:nvPr>
            <p:ph type="sldImg"/>
          </p:nvPr>
        </p:nvSpPr>
        <p:spPr>
          <a:xfrm>
            <a:off x="1143000" y="685800"/>
            <a:ext cx="4572000" cy="3429000"/>
          </a:xfrm>
          <a:prstGeom prst="rect">
            <a:avLst/>
          </a:prstGeom>
          <a:noFill/>
          <a:ln w="9525" cap="flat" cmpd="sng">
            <a:solidFill>
              <a:srgbClr val="000000">
                <a:alpha val="100000"/>
              </a:srgbClr>
            </a:solidFill>
            <a:prstDash val="solid"/>
            <a:miter/>
          </a:ln>
        </p:spPr>
        <p:txBody>
          <a:bodyPr lIns="91440" tIns="45720" rIns="91440" bIns="45720" anchor="ctr"/>
          <a:lstStyle/>
          <a:p>
            <a:endParaRPr/>
          </a:p>
        </p:txBody>
      </p:sp>
      <p:sp>
        <p:nvSpPr>
          <p:cNvPr id="1048601" name="Notes Placeholder 1048600"/>
          <p:cNvSpPr>
            <a:spLocks noGrp="1"/>
          </p:cNvSpPr>
          <p:nvPr>
            <p:ph type="body" idx="1"/>
          </p:nvPr>
        </p:nvSpPr>
        <p:spPr>
          <a:xfrm>
            <a:off x="685800" y="4343400"/>
            <a:ext cx="5486400" cy="4114800"/>
          </a:xfrm>
          <a:prstGeom prst="rect">
            <a:avLst/>
          </a:prstGeom>
          <a:noFill/>
          <a:ln>
            <a:noFill/>
          </a:ln>
        </p:spPr>
        <p:txBody>
          <a:bodyPr lIns="91440" tIns="45720" rIns="91440" bIns="45720" anchor="t"/>
          <a:lstStyle/>
          <a:p>
            <a:pPr lvl="0" eaLnBrk="1" latinLnBrk="1" hangingPunct="1">
              <a:spcBef>
                <a:spcPct val="0"/>
              </a:spcBef>
            </a:pPr>
            <a:r>
              <a:rPr lang="en-US" altLang="en-US" dirty="0"/>
              <a:t>Making sure that all data is adequately managed and linked – not just digital (e.g., core or tissue samples)</a:t>
            </a:r>
          </a:p>
          <a:p>
            <a:pPr lvl="0" eaLnBrk="1" latinLnBrk="1" hangingPunct="1">
              <a:spcBef>
                <a:spcPct val="0"/>
              </a:spcBef>
            </a:pPr>
            <a:endParaRPr lang="en-US" altLang="en-US" dirty="0"/>
          </a:p>
          <a:p>
            <a:pPr lvl="0" eaLnBrk="1" latinLnBrk="1" hangingPunct="1">
              <a:spcBef>
                <a:spcPct val="0"/>
              </a:spcBef>
            </a:pPr>
            <a:r>
              <a:rPr lang="en-US" altLang="en-US" dirty="0"/>
              <a:t>Costs – bear in mind curation cost coverage varies from council to council</a:t>
            </a:r>
          </a:p>
          <a:p>
            <a:pPr lvl="0" eaLnBrk="1" latinLnBrk="1" hangingPunct="1">
              <a:spcBef>
                <a:spcPct val="0"/>
              </a:spcBef>
            </a:pPr>
            <a:endParaRPr lang="en-US" altLang="en-US" dirty="0"/>
          </a:p>
          <a:p>
            <a:pPr lvl="0" eaLnBrk="1" latinLnBrk="1" hangingPunct="1">
              <a:spcBef>
                <a:spcPct val="0"/>
              </a:spcBef>
            </a:pPr>
            <a:r>
              <a:rPr lang="en-US" altLang="en-US" dirty="0"/>
              <a:t>Ensuring that trainers can progressively build up their expertise over time </a:t>
            </a:r>
          </a:p>
          <a:p>
            <a:pPr lvl="0" eaLnBrk="1" latinLnBrk="1" hangingPunct="1">
              <a:spcBef>
                <a:spcPct val="0"/>
              </a:spcBef>
            </a:pPr>
            <a:endParaRPr lang="en-US" altLang="en-US" dirty="0"/>
          </a:p>
          <a:p>
            <a:pPr lvl="0"/>
            <a:endParaRPr lang="en-US" altLang="en-US" dirty="0"/>
          </a:p>
          <a:p>
            <a:pPr lvl="0">
              <a:buFontTx/>
              <a:buChar char="•"/>
            </a:pPr>
            <a:r>
              <a:rPr lang="en-US" altLang="en-US" dirty="0"/>
              <a:t>Introductory level materials provide an awareness of key issues. </a:t>
            </a:r>
          </a:p>
          <a:p>
            <a:pPr lvl="0">
              <a:buFontTx/>
              <a:buChar char="•"/>
            </a:pPr>
            <a:r>
              <a:rPr lang="en-US" altLang="en-US" dirty="0"/>
              <a:t>Intermediate level materials ensure that participants are able to do something particular after completing the course. </a:t>
            </a:r>
          </a:p>
          <a:p>
            <a:pPr lvl="0">
              <a:buFontTx/>
              <a:buChar char="•"/>
            </a:pPr>
            <a:r>
              <a:rPr lang="en-US" altLang="en-US" dirty="0"/>
              <a:t>Advanced level materials ensure that those completing the course can apply their knowledge in their own particular setting. </a:t>
            </a:r>
          </a:p>
          <a:p>
            <a:pPr lvl="0"/>
            <a:endParaRPr lang="en-US" altLang="en-US" dirty="0"/>
          </a:p>
          <a:p>
            <a:pPr lvl="0"/>
            <a:r>
              <a:rPr lang="en-US" altLang="en-US" dirty="0"/>
              <a:t>The majority of the training resources identified by the FOSTER team fell with within the introductory or intermediate categories. We may seek to increase the level of advanced materials in years to come as the cohort of trainers become more skilled in dealing with RDM issues.</a:t>
            </a:r>
          </a:p>
          <a:p>
            <a:pPr lvl="0" eaLnBrk="1" latinLnBrk="1" hangingPunct="1">
              <a:spcBef>
                <a:spcPct val="0"/>
              </a:spcBef>
            </a:pPr>
            <a:endParaRPr lang="en-US" altLang="en-US" dirty="0"/>
          </a:p>
          <a:p>
            <a:pPr lvl="0"/>
            <a:endParaRPr lang="en-US" altLang="en-US" dirty="0"/>
          </a:p>
        </p:txBody>
      </p:sp>
      <p:sp>
        <p:nvSpPr>
          <p:cNvPr id="1048602" name="Rectangle 1048601"/>
          <p:cNvSpPr/>
          <p:nvPr/>
        </p:nvSpPr>
        <p:spPr>
          <a:xfrm>
            <a:off x="3884612" y="8685212"/>
            <a:ext cx="2971800" cy="457200"/>
          </a:xfrm>
          <a:prstGeom prst="rect">
            <a:avLst/>
          </a:prstGeom>
          <a:noFill/>
          <a:ln>
            <a:noFill/>
          </a:ln>
        </p:spPr>
        <p:txBody>
          <a:bodyPr lIns="91440" tIns="45720" rIns="91440" bIns="45720" anchor="b"/>
          <a:lstStyle/>
          <a:p>
            <a:pPr marL="0" lvl="0" indent="0" algn="r" eaLnBrk="1" fontAlgn="base" latinLnBrk="1" hangingPunct="1">
              <a:lnSpc>
                <a:spcPct val="100000"/>
              </a:lnSpc>
              <a:spcBef>
                <a:spcPct val="0"/>
              </a:spcBef>
              <a:spcAft>
                <a:spcPct val="0"/>
              </a:spcAft>
              <a:buFontTx/>
              <a:buNone/>
            </a:pPr>
            <a:fld id="{566ABCEB-ACFC-4714-9973-3DA970169C29}" type="slidenum">
              <a:rPr lang="en-US" altLang="en-US" sz="1200" baseline="0">
                <a:solidFill>
                  <a:srgbClr val="000000"/>
                </a:solidFill>
                <a:latin typeface="Calibri" pitchFamily="34" charset="0"/>
                <a:ea typeface="Arial" charset="0"/>
                <a:sym typeface="Arial" charset="0"/>
              </a:rPr>
              <a:pPr marL="0" lvl="0" indent="0" algn="r" eaLnBrk="1" fontAlgn="base" latinLnBrk="1" hangingPunct="1">
                <a:lnSpc>
                  <a:spcPct val="100000"/>
                </a:lnSpc>
                <a:spcBef>
                  <a:spcPct val="0"/>
                </a:spcBef>
                <a:spcAft>
                  <a:spcPct val="0"/>
                </a:spcAft>
                <a:buFontTx/>
                <a:buNone/>
              </a:pPr>
              <a:t>20</a:t>
            </a:fld>
            <a:endParaRPr lang="en-US" altLang="en-US" sz="1200" baseline="0">
              <a:solidFill>
                <a:srgbClr val="000000"/>
              </a:solidFill>
              <a:latin typeface="Calibri" pitchFamily="34" charset="0"/>
              <a:ea typeface="Arial" charset="0"/>
              <a:sym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48593" name="Slide Image Placeholder 1048592"/>
          <p:cNvSpPr>
            <a:spLocks noGrp="1" noRot="1" noChangeAspect="1"/>
          </p:cNvSpPr>
          <p:nvPr>
            <p:ph type="sldImg"/>
          </p:nvPr>
        </p:nvSpPr>
        <p:spPr>
          <a:xfrm>
            <a:off x="1143000" y="685800"/>
            <a:ext cx="4572000" cy="3429000"/>
          </a:xfrm>
          <a:prstGeom prst="rect">
            <a:avLst/>
          </a:prstGeom>
          <a:noFill/>
          <a:ln w="9525" cap="flat" cmpd="sng">
            <a:solidFill>
              <a:srgbClr val="000000">
                <a:alpha val="100000"/>
              </a:srgbClr>
            </a:solidFill>
            <a:prstDash val="solid"/>
            <a:miter/>
          </a:ln>
        </p:spPr>
        <p:txBody>
          <a:bodyPr lIns="91440" tIns="45720" rIns="91440" bIns="45720" anchor="ctr"/>
          <a:lstStyle/>
          <a:p>
            <a:endParaRPr/>
          </a:p>
        </p:txBody>
      </p:sp>
      <p:sp>
        <p:nvSpPr>
          <p:cNvPr id="1048594" name="Notes Placeholder 1048593"/>
          <p:cNvSpPr>
            <a:spLocks noGrp="1"/>
          </p:cNvSpPr>
          <p:nvPr>
            <p:ph type="body" idx="1"/>
          </p:nvPr>
        </p:nvSpPr>
        <p:spPr>
          <a:xfrm>
            <a:off x="685800" y="4343400"/>
            <a:ext cx="5486400" cy="4114800"/>
          </a:xfrm>
          <a:prstGeom prst="rect">
            <a:avLst/>
          </a:prstGeom>
          <a:noFill/>
          <a:ln>
            <a:noFill/>
          </a:ln>
        </p:spPr>
        <p:txBody>
          <a:bodyPr lIns="91440" tIns="45720" rIns="91440" bIns="45720" anchor="t"/>
          <a:lstStyle/>
          <a:p>
            <a:pPr lvl="0"/>
            <a:r>
              <a:rPr lang="en-US" altLang="en-US"/>
              <a:t>There has been quite a bit of thinking around measuring the impact of research data.</a:t>
            </a:r>
          </a:p>
          <a:p>
            <a:pPr lvl="0"/>
            <a:endParaRPr lang="en-US" altLang="en-US"/>
          </a:p>
          <a:p>
            <a:pPr lvl="0"/>
            <a:r>
              <a:rPr lang="en-US" altLang="en-US"/>
              <a:t>However, as RDM infrastructure is defined and rolled out across the sector, we’ll need to consider collectively how we assess the performance of RDM services like training -   both for trainers themselves and those they go on to train. </a:t>
            </a:r>
          </a:p>
        </p:txBody>
      </p:sp>
      <p:sp>
        <p:nvSpPr>
          <p:cNvPr id="1048595" name="Rectangle 1048594"/>
          <p:cNvSpPr/>
          <p:nvPr/>
        </p:nvSpPr>
        <p:spPr>
          <a:xfrm>
            <a:off x="3884612" y="8685212"/>
            <a:ext cx="2971800" cy="457200"/>
          </a:xfrm>
          <a:prstGeom prst="rect">
            <a:avLst/>
          </a:prstGeom>
          <a:noFill/>
          <a:ln>
            <a:noFill/>
          </a:ln>
        </p:spPr>
        <p:txBody>
          <a:bodyPr lIns="91440" tIns="45720" rIns="91440" bIns="45720" anchor="b"/>
          <a:lstStyle/>
          <a:p>
            <a:pPr marL="0" lvl="0" indent="0" algn="r" eaLnBrk="1" fontAlgn="base" latinLnBrk="1" hangingPunct="1">
              <a:lnSpc>
                <a:spcPct val="100000"/>
              </a:lnSpc>
              <a:spcBef>
                <a:spcPct val="0"/>
              </a:spcBef>
              <a:spcAft>
                <a:spcPct val="0"/>
              </a:spcAft>
              <a:buFontTx/>
              <a:buNone/>
            </a:pPr>
            <a:fld id="{566ABCEB-ACFC-4714-9973-3DA970169C29}" type="slidenum">
              <a:rPr lang="en-US" altLang="en-US" sz="1200" baseline="0">
                <a:solidFill>
                  <a:srgbClr val="000000"/>
                </a:solidFill>
                <a:latin typeface="Calibri" pitchFamily="34" charset="0"/>
                <a:ea typeface="Arial" charset="0"/>
                <a:sym typeface="Arial" charset="0"/>
              </a:rPr>
              <a:pPr marL="0" lvl="0" indent="0" algn="r" eaLnBrk="1" fontAlgn="base" latinLnBrk="1" hangingPunct="1">
                <a:lnSpc>
                  <a:spcPct val="100000"/>
                </a:lnSpc>
                <a:spcBef>
                  <a:spcPct val="0"/>
                </a:spcBef>
                <a:spcAft>
                  <a:spcPct val="0"/>
                </a:spcAft>
                <a:buFontTx/>
                <a:buNone/>
              </a:pPr>
              <a:t>21</a:t>
            </a:fld>
            <a:endParaRPr lang="en-US" altLang="en-US" sz="1200" baseline="0">
              <a:solidFill>
                <a:srgbClr val="000000"/>
              </a:solidFill>
              <a:latin typeface="Calibri" pitchFamily="34" charset="0"/>
              <a:ea typeface="Arial" charset="0"/>
              <a:sym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48626" name="Slide Image Placeholder 1048625"/>
          <p:cNvSpPr>
            <a:spLocks noGrp="1" noRot="1" noChangeAspect="1"/>
          </p:cNvSpPr>
          <p:nvPr>
            <p:ph type="sldImg"/>
          </p:nvPr>
        </p:nvSpPr>
        <p:spPr>
          <a:xfrm>
            <a:off x="1143000" y="685800"/>
            <a:ext cx="4572000" cy="3429000"/>
          </a:xfrm>
          <a:prstGeom prst="rect">
            <a:avLst/>
          </a:prstGeom>
          <a:noFill/>
          <a:ln w="9525" cap="flat" cmpd="sng">
            <a:solidFill>
              <a:srgbClr val="000000">
                <a:alpha val="100000"/>
              </a:srgbClr>
            </a:solidFill>
            <a:prstDash val="solid"/>
            <a:miter/>
          </a:ln>
        </p:spPr>
        <p:txBody>
          <a:bodyPr lIns="91440" tIns="45720" rIns="91440" bIns="45720" anchor="ctr"/>
          <a:lstStyle/>
          <a:p>
            <a:endParaRPr/>
          </a:p>
        </p:txBody>
      </p:sp>
      <p:sp>
        <p:nvSpPr>
          <p:cNvPr id="1048627" name="Notes Placeholder 1048626"/>
          <p:cNvSpPr>
            <a:spLocks noGrp="1"/>
          </p:cNvSpPr>
          <p:nvPr>
            <p:ph type="body" idx="1"/>
          </p:nvPr>
        </p:nvSpPr>
        <p:spPr>
          <a:xfrm>
            <a:off x="685800" y="4343400"/>
            <a:ext cx="5486400" cy="4114800"/>
          </a:xfrm>
          <a:prstGeom prst="rect">
            <a:avLst/>
          </a:prstGeom>
          <a:noFill/>
          <a:ln>
            <a:noFill/>
          </a:ln>
        </p:spPr>
        <p:txBody>
          <a:bodyPr lIns="91440" tIns="45720" rIns="91440" bIns="4572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Funding body mandates have been a key driver for improving RDM infrastructure and practice.</a:t>
            </a:r>
            <a:r>
              <a:rPr lang="en-US" altLang="en-US" baseline="0" dirty="0" smtClean="0"/>
              <a:t> </a:t>
            </a:r>
            <a:r>
              <a:rPr lang="en-US" altLang="en-US" dirty="0" smtClean="0"/>
              <a:t>RCUK issued its common principles on research data several years ago to address this need for transparency and value. </a:t>
            </a:r>
          </a:p>
          <a:p>
            <a:pPr lvl="0"/>
            <a:endParaRPr lang="en-US" alt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Funders </a:t>
            </a:r>
            <a:r>
              <a:rPr lang="en-US" altLang="en-US" dirty="0"/>
              <a:t>have an obligation to show that public funds are being allocated appropriately. </a:t>
            </a:r>
            <a:r>
              <a:rPr lang="en-US" altLang="en-US" dirty="0" smtClean="0"/>
              <a:t>Important to note that funders need to demonstrate impact too.  Otherwise research budgets shrink!</a:t>
            </a:r>
          </a:p>
          <a:p>
            <a:pPr lvl="0"/>
            <a:endParaRPr lang="en-US" altLang="en-US" dirty="0" smtClean="0"/>
          </a:p>
          <a:p>
            <a:pPr lvl="0"/>
            <a:r>
              <a:rPr lang="en-US" altLang="en-US" dirty="0" smtClean="0"/>
              <a:t>Not </a:t>
            </a:r>
            <a:r>
              <a:rPr lang="en-US" altLang="en-US" dirty="0"/>
              <a:t>just UK, H2020 open data pilot and enthusiasm for Open science</a:t>
            </a:r>
            <a:r>
              <a:rPr lang="en-US" altLang="en-US" dirty="0" smtClean="0"/>
              <a:t>. </a:t>
            </a:r>
            <a:endParaRPr lang="en-US" altLang="en-US" dirty="0"/>
          </a:p>
          <a:p>
            <a:pPr lvl="0"/>
            <a:endParaRPr lang="en-US" altLang="en-US" dirty="0"/>
          </a:p>
          <a:p>
            <a:pPr lvl="0"/>
            <a:r>
              <a:rPr lang="en-US" altLang="en-US" dirty="0" smtClean="0"/>
              <a:t>Important to</a:t>
            </a:r>
            <a:r>
              <a:rPr lang="en-US" altLang="en-US" baseline="0" dirty="0" smtClean="0"/>
              <a:t> stress that funders are NOT </a:t>
            </a:r>
            <a:r>
              <a:rPr lang="en-US" altLang="en-US" dirty="0" smtClean="0"/>
              <a:t>saying </a:t>
            </a:r>
            <a:r>
              <a:rPr lang="en-US" altLang="en-US" dirty="0"/>
              <a:t>that ALL data must be kept or shared. </a:t>
            </a:r>
            <a:r>
              <a:rPr lang="en-US" altLang="en-US" dirty="0" smtClean="0"/>
              <a:t>Funders expects responsible research practice.</a:t>
            </a:r>
            <a:endParaRPr lang="en-US" altLang="en-US" dirty="0"/>
          </a:p>
        </p:txBody>
      </p:sp>
      <p:sp>
        <p:nvSpPr>
          <p:cNvPr id="1048628" name="Rectangle 1048627"/>
          <p:cNvSpPr/>
          <p:nvPr/>
        </p:nvSpPr>
        <p:spPr>
          <a:xfrm>
            <a:off x="3884612" y="8685212"/>
            <a:ext cx="2971800" cy="457200"/>
          </a:xfrm>
          <a:prstGeom prst="rect">
            <a:avLst/>
          </a:prstGeom>
          <a:noFill/>
          <a:ln>
            <a:noFill/>
          </a:ln>
        </p:spPr>
        <p:txBody>
          <a:bodyPr lIns="91440" tIns="45720" rIns="91440" bIns="45720" anchor="b"/>
          <a:lstStyle/>
          <a:p>
            <a:pPr marL="0" lvl="0" indent="0" algn="r" eaLnBrk="1" fontAlgn="base" latinLnBrk="1" hangingPunct="1">
              <a:lnSpc>
                <a:spcPct val="100000"/>
              </a:lnSpc>
              <a:spcBef>
                <a:spcPct val="0"/>
              </a:spcBef>
              <a:spcAft>
                <a:spcPct val="0"/>
              </a:spcAft>
              <a:buFontTx/>
              <a:buNone/>
            </a:pPr>
            <a:fld id="{566ABCEB-ACFC-4714-9973-3DA970169C29}" type="slidenum">
              <a:rPr lang="en-US" altLang="en-US" sz="1200" baseline="0">
                <a:solidFill>
                  <a:srgbClr val="000000"/>
                </a:solidFill>
                <a:latin typeface="Calibri" pitchFamily="34" charset="0"/>
                <a:ea typeface="Arial" charset="0"/>
                <a:sym typeface="Arial" charset="0"/>
              </a:rPr>
              <a:pPr marL="0" lvl="0" indent="0" algn="r" eaLnBrk="1" fontAlgn="base" latinLnBrk="1" hangingPunct="1">
                <a:lnSpc>
                  <a:spcPct val="100000"/>
                </a:lnSpc>
                <a:spcBef>
                  <a:spcPct val="0"/>
                </a:spcBef>
                <a:spcAft>
                  <a:spcPct val="0"/>
                </a:spcAft>
                <a:buFontTx/>
                <a:buNone/>
              </a:pPr>
              <a:t>3</a:t>
            </a:fld>
            <a:endParaRPr lang="en-US" altLang="en-US" sz="1200" baseline="0">
              <a:solidFill>
                <a:srgbClr val="000000"/>
              </a:solidFill>
              <a:latin typeface="Calibri" pitchFamily="34" charset="0"/>
              <a:ea typeface="Arial" charset="0"/>
              <a:sym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48634" name="Slide Image Placeholder 1048633"/>
          <p:cNvSpPr>
            <a:spLocks noGrp="1" noRot="1" noChangeAspect="1"/>
          </p:cNvSpPr>
          <p:nvPr>
            <p:ph type="sldImg"/>
          </p:nvPr>
        </p:nvSpPr>
        <p:spPr>
          <a:xfrm>
            <a:off x="1143000" y="685800"/>
            <a:ext cx="4572000" cy="3429000"/>
          </a:xfrm>
          <a:prstGeom prst="rect">
            <a:avLst/>
          </a:prstGeom>
          <a:noFill/>
          <a:ln w="9525" cap="flat" cmpd="sng">
            <a:solidFill>
              <a:srgbClr val="000000">
                <a:alpha val="100000"/>
              </a:srgbClr>
            </a:solidFill>
            <a:prstDash val="solid"/>
            <a:miter/>
          </a:ln>
        </p:spPr>
        <p:txBody>
          <a:bodyPr lIns="91440" tIns="45720" rIns="91440" bIns="45720" anchor="ctr"/>
          <a:lstStyle/>
          <a:p>
            <a:endParaRPr/>
          </a:p>
        </p:txBody>
      </p:sp>
      <p:sp>
        <p:nvSpPr>
          <p:cNvPr id="1048635" name="Notes Placeholder 1048634"/>
          <p:cNvSpPr>
            <a:spLocks noGrp="1"/>
          </p:cNvSpPr>
          <p:nvPr>
            <p:ph type="body" idx="1"/>
          </p:nvPr>
        </p:nvSpPr>
        <p:spPr>
          <a:xfrm>
            <a:off x="685800" y="4343400"/>
            <a:ext cx="5486400" cy="4114800"/>
          </a:xfrm>
          <a:prstGeom prst="rect">
            <a:avLst/>
          </a:prstGeom>
          <a:noFill/>
          <a:ln>
            <a:noFill/>
          </a:ln>
        </p:spPr>
        <p:txBody>
          <a:bodyPr lIns="91440" tIns="45720" rIns="91440" bIns="45720" anchor="t"/>
          <a:lstStyle/>
          <a:p>
            <a:pPr lvl="0"/>
            <a:endParaRPr lang="en-US" altLang="en-US" dirty="0"/>
          </a:p>
          <a:p>
            <a:pPr lvl="0"/>
            <a:r>
              <a:rPr lang="en-US" altLang="en-US" dirty="0"/>
              <a:t>Data driven research is becoming the norm for all disciplines even arts and </a:t>
            </a:r>
            <a:r>
              <a:rPr lang="en-US" altLang="en-US" dirty="0" smtClean="0"/>
              <a:t>humanities. To </a:t>
            </a:r>
            <a:r>
              <a:rPr lang="en-US" altLang="en-US" dirty="0"/>
              <a:t>be effective in this era, researchers need access to high quality data.</a:t>
            </a:r>
          </a:p>
          <a:p>
            <a:pPr lvl="0"/>
            <a:endParaRPr lang="en-US" altLang="en-US" dirty="0"/>
          </a:p>
          <a:p>
            <a:pPr lvl="0"/>
            <a:r>
              <a:rPr lang="en-US" altLang="en-US" dirty="0" smtClean="0"/>
              <a:t>Currently, there are very worrying </a:t>
            </a:r>
            <a:r>
              <a:rPr lang="en-US" altLang="en-US" dirty="0"/>
              <a:t>stats around </a:t>
            </a:r>
            <a:r>
              <a:rPr lang="en-US" altLang="en-US" dirty="0" smtClean="0"/>
              <a:t>the percentage of published findings that are reproducible. </a:t>
            </a:r>
            <a:endParaRPr lang="en-US" altLang="en-US" dirty="0"/>
          </a:p>
        </p:txBody>
      </p:sp>
      <p:sp>
        <p:nvSpPr>
          <p:cNvPr id="1048636" name="Rectangle 1048635"/>
          <p:cNvSpPr/>
          <p:nvPr/>
        </p:nvSpPr>
        <p:spPr>
          <a:xfrm>
            <a:off x="3884612" y="8685212"/>
            <a:ext cx="2971800" cy="457200"/>
          </a:xfrm>
          <a:prstGeom prst="rect">
            <a:avLst/>
          </a:prstGeom>
          <a:noFill/>
          <a:ln>
            <a:noFill/>
          </a:ln>
        </p:spPr>
        <p:txBody>
          <a:bodyPr lIns="91440" tIns="45720" rIns="91440" bIns="45720" anchor="b"/>
          <a:lstStyle/>
          <a:p>
            <a:pPr marL="0" lvl="0" indent="0" algn="r" eaLnBrk="1" fontAlgn="base" latinLnBrk="1" hangingPunct="1">
              <a:lnSpc>
                <a:spcPct val="100000"/>
              </a:lnSpc>
              <a:spcBef>
                <a:spcPct val="0"/>
              </a:spcBef>
              <a:spcAft>
                <a:spcPct val="0"/>
              </a:spcAft>
              <a:buFontTx/>
              <a:buNone/>
            </a:pPr>
            <a:fld id="{566ABCEB-ACFC-4714-9973-3DA970169C29}" type="slidenum">
              <a:rPr lang="en-US" altLang="en-US" sz="1200" baseline="0">
                <a:solidFill>
                  <a:srgbClr val="000000"/>
                </a:solidFill>
                <a:latin typeface="Calibri" pitchFamily="34" charset="0"/>
                <a:ea typeface="Arial" charset="0"/>
                <a:sym typeface="Arial" charset="0"/>
              </a:rPr>
              <a:pPr marL="0" lvl="0" indent="0" algn="r" eaLnBrk="1" fontAlgn="base" latinLnBrk="1" hangingPunct="1">
                <a:lnSpc>
                  <a:spcPct val="100000"/>
                </a:lnSpc>
                <a:spcBef>
                  <a:spcPct val="0"/>
                </a:spcBef>
                <a:spcAft>
                  <a:spcPct val="0"/>
                </a:spcAft>
                <a:buFontTx/>
                <a:buNone/>
              </a:pPr>
              <a:t>4</a:t>
            </a:fld>
            <a:endParaRPr lang="en-US" altLang="en-US" sz="1200" baseline="0">
              <a:solidFill>
                <a:srgbClr val="000000"/>
              </a:solidFill>
              <a:latin typeface="Calibri" pitchFamily="34" charset="0"/>
              <a:ea typeface="Arial" charset="0"/>
              <a:sym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For the next few slides, I’ll consider some of the ideals</a:t>
            </a:r>
            <a:r>
              <a:rPr lang="en-GB" baseline="0" dirty="0" smtClean="0"/>
              <a:t> we’d like to see in data management planning. </a:t>
            </a:r>
            <a:endParaRPr lang="en-GB" dirty="0"/>
          </a:p>
        </p:txBody>
      </p:sp>
      <p:sp>
        <p:nvSpPr>
          <p:cNvPr id="4" name="Slide Number Placeholder 3"/>
          <p:cNvSpPr>
            <a:spLocks noGrp="1"/>
          </p:cNvSpPr>
          <p:nvPr>
            <p:ph type="sldNum" sz="quarter" idx="10"/>
          </p:nvPr>
        </p:nvSpPr>
        <p:spPr/>
        <p:txBody>
          <a:bodyPr/>
          <a:lstStyle/>
          <a:p>
            <a:pPr lvl="0" algn="r" eaLnBrk="1" latinLnBrk="1" hangingPunct="1"/>
            <a:fld id="{566ABCEB-ACFC-4714-9973-3DA970169C29}" type="slidenum">
              <a:rPr lang="en-US" altLang="en-US" sz="1200" smtClean="0">
                <a:latin typeface="Calibri" pitchFamily="34" charset="0"/>
              </a:rPr>
              <a:pPr lvl="0" algn="r" eaLnBrk="1" latinLnBrk="1" hangingPunct="1"/>
              <a:t>5</a:t>
            </a:fld>
            <a:endParaRPr lang="en-US" altLang="en-US" sz="1200">
              <a:latin typeface="Calibri" pitchFamily="34" charset="0"/>
            </a:endParaRPr>
          </a:p>
        </p:txBody>
      </p:sp>
    </p:spTree>
    <p:extLst>
      <p:ext uri="{BB962C8B-B14F-4D97-AF65-F5344CB8AC3E}">
        <p14:creationId xmlns:p14="http://schemas.microsoft.com/office/powerpoint/2010/main" val="1233716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48654" name="Slide Image Placeholder 1048653"/>
          <p:cNvSpPr>
            <a:spLocks noGrp="1" noRot="1" noChangeAspect="1"/>
          </p:cNvSpPr>
          <p:nvPr>
            <p:ph type="sldImg"/>
          </p:nvPr>
        </p:nvSpPr>
        <p:spPr>
          <a:xfrm>
            <a:off x="931863" y="741363"/>
            <a:ext cx="4935537" cy="3702050"/>
          </a:xfrm>
          <a:prstGeom prst="rect">
            <a:avLst/>
          </a:prstGeom>
          <a:noFill/>
          <a:ln w="9525" cap="flat" cmpd="sng">
            <a:solidFill>
              <a:srgbClr val="000000">
                <a:alpha val="100000"/>
              </a:srgbClr>
            </a:solidFill>
            <a:prstDash val="solid"/>
            <a:miter/>
          </a:ln>
        </p:spPr>
        <p:txBody>
          <a:bodyPr lIns="91440" tIns="45720" rIns="91440" bIns="45720" anchor="ctr"/>
          <a:lstStyle/>
          <a:p>
            <a:endParaRPr/>
          </a:p>
        </p:txBody>
      </p:sp>
      <p:sp>
        <p:nvSpPr>
          <p:cNvPr id="1048655" name="Notes Placeholder 1048654"/>
          <p:cNvSpPr>
            <a:spLocks noGrp="1"/>
          </p:cNvSpPr>
          <p:nvPr>
            <p:ph type="body" idx="1"/>
          </p:nvPr>
        </p:nvSpPr>
        <p:spPr>
          <a:xfrm>
            <a:off x="906462" y="4689475"/>
            <a:ext cx="4984750" cy="4443412"/>
          </a:xfrm>
          <a:prstGeom prst="rect">
            <a:avLst/>
          </a:prstGeom>
          <a:noFill/>
          <a:ln>
            <a:noFill/>
          </a:ln>
        </p:spPr>
        <p:txBody>
          <a:bodyPr lIns="91429" tIns="45715" rIns="91429" bIns="45715" anchor="t"/>
          <a:lstStyle/>
          <a:p>
            <a:pPr lvl="0">
              <a:lnSpc>
                <a:spcPct val="90000"/>
              </a:lnSpc>
            </a:pPr>
            <a:r>
              <a:rPr lang="en-US" altLang="en-US" sz="1000" dirty="0" smtClean="0">
                <a:latin typeface="Arial" charset="0"/>
                <a:ea typeface="Arial" charset="0"/>
              </a:rPr>
              <a:t>First of all, what </a:t>
            </a:r>
            <a:r>
              <a:rPr lang="en-US" altLang="en-US" sz="1000" dirty="0">
                <a:latin typeface="Arial" charset="0"/>
                <a:ea typeface="Arial" charset="0"/>
              </a:rPr>
              <a:t>is a Data Management </a:t>
            </a:r>
            <a:r>
              <a:rPr lang="en-US" altLang="en-US" sz="1000" dirty="0" smtClean="0">
                <a:latin typeface="Arial" charset="0"/>
                <a:ea typeface="Arial" charset="0"/>
              </a:rPr>
              <a:t>Plan (</a:t>
            </a:r>
            <a:r>
              <a:rPr lang="en-US" altLang="en-US" sz="1000" dirty="0" err="1" smtClean="0">
                <a:latin typeface="Arial" charset="0"/>
                <a:ea typeface="Arial" charset="0"/>
              </a:rPr>
              <a:t>dmp</a:t>
            </a:r>
            <a:r>
              <a:rPr lang="en-US" altLang="en-US" sz="1000" dirty="0" smtClean="0">
                <a:latin typeface="Arial" charset="0"/>
                <a:ea typeface="Arial" charset="0"/>
              </a:rPr>
              <a:t>)? </a:t>
            </a:r>
            <a:endParaRPr lang="en-US" altLang="en-US" sz="1000" dirty="0">
              <a:latin typeface="Arial" charset="0"/>
              <a:ea typeface="Arial" charset="0"/>
            </a:endParaRPr>
          </a:p>
          <a:p>
            <a:pPr lvl="0">
              <a:lnSpc>
                <a:spcPct val="90000"/>
              </a:lnSpc>
            </a:pPr>
            <a:endParaRPr lang="en-US" altLang="en-US" sz="1000" dirty="0">
              <a:latin typeface="Arial" charset="0"/>
              <a:ea typeface="Arial" charset="0"/>
            </a:endParaRPr>
          </a:p>
          <a:p>
            <a:pPr lvl="0">
              <a:lnSpc>
                <a:spcPct val="90000"/>
              </a:lnSpc>
            </a:pPr>
            <a:endParaRPr lang="en-US" altLang="en-US" sz="1000" dirty="0" smtClean="0">
              <a:latin typeface="Arial" charset="0"/>
              <a:ea typeface="Arial" charset="0"/>
            </a:endParaRPr>
          </a:p>
          <a:p>
            <a:pPr marL="0" marR="0" lvl="0" indent="0" algn="l" defTabSz="914400" rtl="0" eaLnBrk="1" fontAlgn="auto" latinLnBrk="0" hangingPunct="1">
              <a:lnSpc>
                <a:spcPct val="90000"/>
              </a:lnSpc>
              <a:spcBef>
                <a:spcPts val="0"/>
              </a:spcBef>
              <a:spcAft>
                <a:spcPts val="0"/>
              </a:spcAft>
              <a:buClrTx/>
              <a:buSzTx/>
              <a:buFontTx/>
              <a:buNone/>
              <a:tabLst/>
              <a:defRPr/>
            </a:pPr>
            <a:r>
              <a:rPr lang="en-US" altLang="en-US" sz="1000" dirty="0" smtClean="0">
                <a:latin typeface="Arial" charset="0"/>
                <a:ea typeface="Arial" charset="0"/>
              </a:rPr>
              <a:t>Essentially</a:t>
            </a:r>
            <a:r>
              <a:rPr lang="en-US" altLang="en-US" sz="1000" dirty="0">
                <a:latin typeface="Arial" charset="0"/>
                <a:ea typeface="Arial" charset="0"/>
              </a:rPr>
              <a:t>, most funders just want evidence at the grant stage that data has been considered – how much will be generated? </a:t>
            </a:r>
            <a:r>
              <a:rPr lang="en-US" altLang="en-US" sz="1000" dirty="0" smtClean="0">
                <a:latin typeface="Arial" charset="0"/>
                <a:ea typeface="Arial" charset="0"/>
              </a:rPr>
              <a:t>Usually just a</a:t>
            </a:r>
            <a:r>
              <a:rPr lang="en-US" altLang="en-US" sz="1000" baseline="0" dirty="0" smtClean="0">
                <a:latin typeface="Arial" charset="0"/>
                <a:ea typeface="Arial" charset="0"/>
              </a:rPr>
              <a:t> </a:t>
            </a:r>
            <a:r>
              <a:rPr lang="en-US" altLang="en-US" sz="1000" dirty="0" smtClean="0">
                <a:latin typeface="Arial" charset="0"/>
                <a:ea typeface="Arial" charset="0"/>
              </a:rPr>
              <a:t>1-2 page summary covering the expected data to be produced through research along with an idea of what might</a:t>
            </a:r>
            <a:r>
              <a:rPr lang="en-US" altLang="en-US" sz="1000" baseline="0" dirty="0" smtClean="0">
                <a:latin typeface="Arial" charset="0"/>
                <a:ea typeface="Arial" charset="0"/>
              </a:rPr>
              <a:t> be shared and how and when it will be shared.  </a:t>
            </a:r>
          </a:p>
          <a:p>
            <a:pPr marL="0" marR="0" lvl="0" indent="0" algn="l" defTabSz="914400" rtl="0" eaLnBrk="1" fontAlgn="auto" latinLnBrk="0" hangingPunct="1">
              <a:lnSpc>
                <a:spcPct val="90000"/>
              </a:lnSpc>
              <a:spcBef>
                <a:spcPts val="0"/>
              </a:spcBef>
              <a:spcAft>
                <a:spcPts val="0"/>
              </a:spcAft>
              <a:buClrTx/>
              <a:buSzTx/>
              <a:buFontTx/>
              <a:buNone/>
              <a:tabLst/>
              <a:defRPr/>
            </a:pPr>
            <a:endParaRPr lang="en-US" altLang="en-US" sz="1000" dirty="0">
              <a:latin typeface="Arial" charset="0"/>
              <a:ea typeface="Arial" charset="0"/>
            </a:endParaRPr>
          </a:p>
          <a:p>
            <a:pPr lvl="0">
              <a:lnSpc>
                <a:spcPct val="90000"/>
              </a:lnSpc>
            </a:pPr>
            <a:r>
              <a:rPr lang="en-US" altLang="en-US" sz="1000" dirty="0">
                <a:latin typeface="Arial" charset="0"/>
                <a:ea typeface="Arial" charset="0"/>
              </a:rPr>
              <a:t>It is important to stress </a:t>
            </a:r>
            <a:r>
              <a:rPr lang="en-US" altLang="en-US" sz="1000" dirty="0" smtClean="0">
                <a:latin typeface="Arial" charset="0"/>
                <a:ea typeface="Arial" charset="0"/>
              </a:rPr>
              <a:t>that </a:t>
            </a:r>
            <a:r>
              <a:rPr lang="en-US" altLang="en-US" sz="1000" dirty="0">
                <a:latin typeface="Arial" charset="0"/>
                <a:ea typeface="Arial" charset="0"/>
              </a:rPr>
              <a:t>funders aren’t expecting something carved in </a:t>
            </a:r>
            <a:r>
              <a:rPr lang="en-US" altLang="en-US" sz="1000" dirty="0" smtClean="0">
                <a:latin typeface="Arial" charset="0"/>
                <a:ea typeface="Arial" charset="0"/>
              </a:rPr>
              <a:t>stone</a:t>
            </a:r>
            <a:r>
              <a:rPr lang="en-US" altLang="en-US" sz="1000" baseline="0" dirty="0" smtClean="0">
                <a:latin typeface="Arial" charset="0"/>
                <a:ea typeface="Arial" charset="0"/>
              </a:rPr>
              <a:t> at this stage. </a:t>
            </a:r>
            <a:r>
              <a:rPr lang="en-US" altLang="en-US" sz="1000" dirty="0" smtClean="0">
                <a:latin typeface="Arial" charset="0"/>
                <a:ea typeface="Arial" charset="0"/>
              </a:rPr>
              <a:t>Projects </a:t>
            </a:r>
            <a:r>
              <a:rPr lang="en-US" altLang="en-US" sz="1000" dirty="0">
                <a:latin typeface="Arial" charset="0"/>
                <a:ea typeface="Arial" charset="0"/>
              </a:rPr>
              <a:t>often change quite radically from what is submitted at the proposal stage </a:t>
            </a:r>
            <a:r>
              <a:rPr lang="en-US" altLang="en-US" sz="1000" dirty="0" smtClean="0">
                <a:latin typeface="Arial" charset="0"/>
                <a:ea typeface="Arial" charset="0"/>
              </a:rPr>
              <a:t>and </a:t>
            </a:r>
            <a:r>
              <a:rPr lang="en-US" altLang="en-US" sz="1000" dirty="0">
                <a:latin typeface="Arial" charset="0"/>
                <a:ea typeface="Arial" charset="0"/>
              </a:rPr>
              <a:t>this is ok. Researchers just need to be able to provide evidence that they have thought about the data they might be generating and how it will be managed and shared. </a:t>
            </a:r>
          </a:p>
          <a:p>
            <a:pPr lvl="0">
              <a:lnSpc>
                <a:spcPct val="90000"/>
              </a:lnSpc>
            </a:pPr>
            <a:endParaRPr lang="en-US" altLang="en-US" sz="1000" dirty="0">
              <a:latin typeface="Arial" charset="0"/>
              <a:ea typeface="Arial" charset="0"/>
            </a:endParaRPr>
          </a:p>
          <a:p>
            <a:pPr lvl="0" eaLnBrk="1" latinLnBrk="1" hangingPunct="1">
              <a:lnSpc>
                <a:spcPct val="90000"/>
              </a:lnSpc>
              <a:spcBef>
                <a:spcPct val="0"/>
              </a:spcBef>
            </a:pPr>
            <a:r>
              <a:rPr lang="en-US" altLang="en-US" sz="1000" dirty="0">
                <a:latin typeface="Arial" charset="0"/>
                <a:ea typeface="Arial" charset="0"/>
              </a:rPr>
              <a:t>In terms of preservation, it is important to remember that not ALL data has to be retained. Selecting what data needs to be kept is something that only the researcher can do. Essentially, he/she will need to retain any </a:t>
            </a:r>
            <a:r>
              <a:rPr lang="en-US" altLang="en-US" sz="1000" dirty="0" smtClean="0">
                <a:latin typeface="Arial" charset="0"/>
                <a:ea typeface="Arial" charset="0"/>
              </a:rPr>
              <a:t>data       that </a:t>
            </a:r>
            <a:r>
              <a:rPr lang="en-US" altLang="en-US" sz="1000" dirty="0">
                <a:latin typeface="Arial" charset="0"/>
                <a:ea typeface="Arial" charset="0"/>
              </a:rPr>
              <a:t>underpins published findings to allow for validation of results. Additional data that is not required for validation purposes but is deemed to have longer-term value might also be worth keeping.   </a:t>
            </a:r>
          </a:p>
          <a:p>
            <a:pPr lvl="0">
              <a:lnSpc>
                <a:spcPct val="90000"/>
              </a:lnSpc>
            </a:pPr>
            <a:endParaRPr lang="en-US" altLang="en-US" sz="1000" dirty="0">
              <a:latin typeface="Arial" charset="0"/>
              <a:ea typeface="Arial" charset="0"/>
            </a:endParaRPr>
          </a:p>
          <a:p>
            <a:pPr lvl="0">
              <a:lnSpc>
                <a:spcPct val="90000"/>
              </a:lnSpc>
            </a:pPr>
            <a:endParaRPr lang="en-US" altLang="en-US" sz="1000" dirty="0"/>
          </a:p>
          <a:p>
            <a:pPr lvl="0" eaLnBrk="1" latinLnBrk="1" hangingPunct="1">
              <a:lnSpc>
                <a:spcPct val="90000"/>
              </a:lnSpc>
              <a:spcBef>
                <a:spcPct val="0"/>
              </a:spcBef>
            </a:pPr>
            <a:r>
              <a:rPr lang="en-US" altLang="en-US" sz="1000" dirty="0">
                <a:ea typeface="MS PGothic" pitchFamily="34" charset="-128"/>
              </a:rPr>
              <a:t>DMPs are often submitted as part of grant applications, but are useful whenever you’re creating data. Some HEIs are introducing policies that require DMPs for all research undertaken by staff – whether externally funded or </a:t>
            </a:r>
            <a:r>
              <a:rPr lang="en-US" altLang="en-US" sz="1000" dirty="0" smtClean="0">
                <a:ea typeface="MS PGothic" pitchFamily="34" charset="-128"/>
              </a:rPr>
              <a:t>  not</a:t>
            </a:r>
            <a:r>
              <a:rPr lang="en-US" altLang="en-US" sz="1000" dirty="0">
                <a:ea typeface="MS PGothic" pitchFamily="34" charset="-128"/>
              </a:rPr>
              <a:t>. </a:t>
            </a:r>
          </a:p>
          <a:p>
            <a:pPr lvl="0">
              <a:lnSpc>
                <a:spcPct val="90000"/>
              </a:lnSpc>
            </a:pPr>
            <a:endParaRPr lang="en-US" altLang="en-US" sz="1000" dirty="0"/>
          </a:p>
          <a:p>
            <a:pPr lvl="0">
              <a:lnSpc>
                <a:spcPct val="90000"/>
              </a:lnSpc>
            </a:pPr>
            <a:endParaRPr lang="en-US" altLang="en-US" sz="1000" dirty="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48659" name="Slide Image Placeholder 1048658"/>
          <p:cNvSpPr>
            <a:spLocks noGrp="1" noRot="1" noChangeAspect="1"/>
          </p:cNvSpPr>
          <p:nvPr>
            <p:ph type="sldImg"/>
          </p:nvPr>
        </p:nvSpPr>
        <p:spPr>
          <a:xfrm>
            <a:off x="1143000" y="685800"/>
            <a:ext cx="4572000" cy="3429000"/>
          </a:xfrm>
          <a:prstGeom prst="rect">
            <a:avLst/>
          </a:prstGeom>
          <a:noFill/>
          <a:ln w="9525" cap="flat" cmpd="sng">
            <a:solidFill>
              <a:srgbClr val="000000">
                <a:alpha val="100000"/>
              </a:srgbClr>
            </a:solidFill>
            <a:prstDash val="solid"/>
            <a:miter/>
          </a:ln>
        </p:spPr>
        <p:txBody>
          <a:bodyPr lIns="91440" tIns="45720" rIns="91440" bIns="45720" anchor="ctr"/>
          <a:lstStyle/>
          <a:p>
            <a:endParaRPr/>
          </a:p>
        </p:txBody>
      </p:sp>
      <p:sp>
        <p:nvSpPr>
          <p:cNvPr id="1048660" name="Notes Placeholder 1048659"/>
          <p:cNvSpPr>
            <a:spLocks noGrp="1"/>
          </p:cNvSpPr>
          <p:nvPr>
            <p:ph type="body" idx="1"/>
          </p:nvPr>
        </p:nvSpPr>
        <p:spPr>
          <a:xfrm>
            <a:off x="930275" y="4792662"/>
            <a:ext cx="5187950" cy="4340225"/>
          </a:xfrm>
          <a:prstGeom prst="rect">
            <a:avLst/>
          </a:prstGeom>
          <a:noFill/>
          <a:ln>
            <a:noFill/>
          </a:ln>
        </p:spPr>
        <p:txBody>
          <a:bodyPr lIns="91440" tIns="45720" rIns="91440" bIns="45720" anchor="t"/>
          <a:lstStyle/>
          <a:p>
            <a:pPr lvl="0"/>
            <a:r>
              <a:rPr lang="en-US" altLang="en-US" dirty="0" smtClean="0"/>
              <a:t>While </a:t>
            </a:r>
            <a:r>
              <a:rPr lang="en-US" altLang="en-US" dirty="0"/>
              <a:t>the researchers themselves will have a key role to play in sharing data, it is important to note that they are not the only stakeholders involved in the process. </a:t>
            </a:r>
          </a:p>
          <a:p>
            <a:pPr lvl="0"/>
            <a:endParaRPr lang="en-US" altLang="en-US" dirty="0"/>
          </a:p>
          <a:p>
            <a:pPr lvl="0"/>
            <a:r>
              <a:rPr lang="en-US" altLang="en-US" dirty="0"/>
              <a:t>Repository – how will data be made visible? </a:t>
            </a:r>
          </a:p>
          <a:p>
            <a:pPr lvl="0"/>
            <a:endParaRPr lang="en-US" altLang="en-US" dirty="0"/>
          </a:p>
          <a:p>
            <a:pPr lvl="0"/>
            <a:r>
              <a:rPr lang="en-US" altLang="en-US" dirty="0"/>
              <a:t>Support staff – e.g., Library staff to help describe data to make it easier to find and understand.</a:t>
            </a:r>
          </a:p>
          <a:p>
            <a:pPr lvl="0"/>
            <a:endParaRPr lang="en-US" altLang="en-US" dirty="0"/>
          </a:p>
          <a:p>
            <a:pPr lvl="0"/>
            <a:r>
              <a:rPr lang="en-US" altLang="en-US" dirty="0"/>
              <a:t>Research participants – informed consent is required. </a:t>
            </a:r>
            <a:r>
              <a:rPr lang="en-US" altLang="en-US" dirty="0" err="1"/>
              <a:t>Anonymisation</a:t>
            </a:r>
            <a:r>
              <a:rPr lang="en-US" altLang="en-US" dirty="0"/>
              <a:t> can be very costly.  </a:t>
            </a:r>
          </a:p>
          <a:p>
            <a:pPr lvl="0"/>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Commercial – identify what can and can’t be shared and make this explicit. Develop consortium agreements that make each partners rights explicit. </a:t>
            </a:r>
          </a:p>
          <a:p>
            <a:pPr lvl="0"/>
            <a:endParaRPr lang="en-US" altLang="en-US" dirty="0" smtClean="0"/>
          </a:p>
          <a:p>
            <a:pPr lvl="0"/>
            <a:r>
              <a:rPr lang="en-US" altLang="en-US" dirty="0" smtClean="0"/>
              <a:t>Secondary </a:t>
            </a:r>
            <a:r>
              <a:rPr lang="en-US" altLang="en-US" dirty="0"/>
              <a:t>user – when sharing data, researchers can ask </a:t>
            </a:r>
            <a:r>
              <a:rPr lang="en-US" altLang="en-US" dirty="0" err="1"/>
              <a:t>reusers</a:t>
            </a:r>
            <a:r>
              <a:rPr lang="en-US" altLang="en-US" dirty="0"/>
              <a:t> to tick that they accept terms and conditions regarding fair use </a:t>
            </a:r>
          </a:p>
          <a:p>
            <a:pPr lvl="0"/>
            <a:endParaRPr lang="en-US" altLang="en-US" dirty="0"/>
          </a:p>
        </p:txBody>
      </p:sp>
      <p:sp>
        <p:nvSpPr>
          <p:cNvPr id="1048661" name="Rectangle 1048660"/>
          <p:cNvSpPr/>
          <p:nvPr/>
        </p:nvSpPr>
        <p:spPr>
          <a:xfrm>
            <a:off x="3884612" y="8685212"/>
            <a:ext cx="2971800" cy="457200"/>
          </a:xfrm>
          <a:prstGeom prst="rect">
            <a:avLst/>
          </a:prstGeom>
          <a:noFill/>
          <a:ln>
            <a:noFill/>
          </a:ln>
        </p:spPr>
        <p:txBody>
          <a:bodyPr lIns="91440" tIns="45720" rIns="91440" bIns="45720" anchor="b"/>
          <a:lstStyle/>
          <a:p>
            <a:pPr marL="0" lvl="0" indent="0" algn="r" eaLnBrk="1" fontAlgn="base" latinLnBrk="1" hangingPunct="1">
              <a:lnSpc>
                <a:spcPct val="100000"/>
              </a:lnSpc>
              <a:spcBef>
                <a:spcPct val="0"/>
              </a:spcBef>
              <a:spcAft>
                <a:spcPct val="0"/>
              </a:spcAft>
              <a:buFontTx/>
              <a:buNone/>
            </a:pPr>
            <a:fld id="{566ABCEB-ACFC-4714-9973-3DA970169C29}" type="slidenum">
              <a:rPr lang="en-US" altLang="en-US" sz="1200" baseline="0">
                <a:solidFill>
                  <a:srgbClr val="000000"/>
                </a:solidFill>
                <a:latin typeface="Calibri" pitchFamily="34" charset="0"/>
                <a:ea typeface="Arial" charset="0"/>
                <a:sym typeface="Arial" charset="0"/>
              </a:rPr>
              <a:pPr marL="0" lvl="0" indent="0" algn="r" eaLnBrk="1" fontAlgn="base" latinLnBrk="1" hangingPunct="1">
                <a:lnSpc>
                  <a:spcPct val="100000"/>
                </a:lnSpc>
                <a:spcBef>
                  <a:spcPct val="0"/>
                </a:spcBef>
                <a:spcAft>
                  <a:spcPct val="0"/>
                </a:spcAft>
                <a:buFontTx/>
                <a:buNone/>
              </a:pPr>
              <a:t>7</a:t>
            </a:fld>
            <a:endParaRPr lang="en-US" altLang="en-US" sz="1200" baseline="0">
              <a:solidFill>
                <a:srgbClr val="000000"/>
              </a:solidFill>
              <a:latin typeface="Calibri" pitchFamily="34" charset="0"/>
              <a:ea typeface="Arial" charset="0"/>
              <a:sym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48664" name="Slide Image Placeholder 1048663"/>
          <p:cNvSpPr>
            <a:spLocks noGrp="1" noRot="1" noChangeAspect="1"/>
          </p:cNvSpPr>
          <p:nvPr>
            <p:ph type="sldImg"/>
          </p:nvPr>
        </p:nvSpPr>
        <p:spPr>
          <a:xfrm>
            <a:off x="1143000" y="685800"/>
            <a:ext cx="4572000" cy="3429000"/>
          </a:xfrm>
          <a:prstGeom prst="rect">
            <a:avLst/>
          </a:prstGeom>
          <a:noFill/>
          <a:ln w="9525" cap="flat" cmpd="sng">
            <a:solidFill>
              <a:srgbClr val="000000">
                <a:alpha val="100000"/>
              </a:srgbClr>
            </a:solidFill>
            <a:prstDash val="solid"/>
            <a:miter/>
          </a:ln>
        </p:spPr>
        <p:txBody>
          <a:bodyPr lIns="91440" tIns="45720" rIns="91440" bIns="45720" anchor="ctr"/>
          <a:lstStyle/>
          <a:p>
            <a:endParaRPr/>
          </a:p>
        </p:txBody>
      </p:sp>
      <p:sp>
        <p:nvSpPr>
          <p:cNvPr id="1048665" name="Notes Placeholder 1048664"/>
          <p:cNvSpPr>
            <a:spLocks noGrp="1"/>
          </p:cNvSpPr>
          <p:nvPr>
            <p:ph type="body" idx="1"/>
          </p:nvPr>
        </p:nvSpPr>
        <p:spPr>
          <a:xfrm>
            <a:off x="685800" y="4343400"/>
            <a:ext cx="5486400" cy="4114800"/>
          </a:xfrm>
          <a:prstGeom prst="rect">
            <a:avLst/>
          </a:prstGeom>
          <a:noFill/>
          <a:ln>
            <a:noFill/>
          </a:ln>
        </p:spPr>
        <p:txBody>
          <a:bodyPr lIns="91440" tIns="45720" rIns="91440" bIns="45720" anchor="t"/>
          <a:lstStyle/>
          <a:p>
            <a:pPr lvl="0"/>
            <a:r>
              <a:rPr lang="en-US" altLang="en-US" dirty="0" smtClean="0"/>
              <a:t>Use </a:t>
            </a:r>
            <a:r>
              <a:rPr lang="en-US" altLang="en-US" dirty="0"/>
              <a:t>an existing standard whenever possible (almost always!)
DCC Metadata catalogue, explaining what they are, who's using them and how to use them.
Ideally, use of standard unique IDs (grant, ORCIDs, funders, institution, DOIs). 
Metadata should capture provenance info. WC3 PROV-O standard and </a:t>
            </a:r>
            <a:r>
              <a:rPr lang="en-US" altLang="en-US" dirty="0" smtClean="0"/>
              <a:t>Australian National Data Services (ANDS) </a:t>
            </a:r>
            <a:r>
              <a:rPr lang="en-US" altLang="en-US" dirty="0"/>
              <a:t>work might be relevant.
Ideally,  we'd be able to reuse info </a:t>
            </a:r>
            <a:r>
              <a:rPr lang="en-US" altLang="en-US" dirty="0" smtClean="0"/>
              <a:t>from </a:t>
            </a:r>
            <a:r>
              <a:rPr lang="en-US" altLang="en-US" dirty="0"/>
              <a:t>other institutional systems like </a:t>
            </a:r>
            <a:r>
              <a:rPr lang="en-US" altLang="en-US" dirty="0" smtClean="0"/>
              <a:t>CRIS </a:t>
            </a:r>
            <a:r>
              <a:rPr lang="en-US" altLang="en-US" dirty="0"/>
              <a:t>to </a:t>
            </a:r>
            <a:r>
              <a:rPr lang="en-US" altLang="en-US" dirty="0" smtClean="0"/>
              <a:t>reduce </a:t>
            </a:r>
            <a:r>
              <a:rPr lang="en-US" altLang="en-US" dirty="0"/>
              <a:t>burden. Things like abstracts from proposals can be quite useful as lay summaries.
Ideally,  all funders would sponsor discipline specific data </a:t>
            </a:r>
            <a:r>
              <a:rPr lang="en-US" altLang="en-US" dirty="0" err="1"/>
              <a:t>centres</a:t>
            </a:r>
            <a:r>
              <a:rPr lang="en-US" altLang="en-US" dirty="0"/>
              <a:t> </a:t>
            </a:r>
            <a:r>
              <a:rPr lang="en-US" altLang="en-US" dirty="0" smtClean="0"/>
              <a:t>(e.g. UK Data Service)</a:t>
            </a:r>
            <a:r>
              <a:rPr lang="en-US" altLang="en-US" baseline="0" dirty="0" smtClean="0"/>
              <a:t> where data could be deposited and curated. But, it is equally important to stress that we need good RDM across the entire lifecycle not just at the point of deposit at the end of the project. All activities across the lifecycle have an impact on the quality and potential reuse value of research data so infrastructure at the institutional level is crucial. </a:t>
            </a:r>
          </a:p>
          <a:p>
            <a:pPr lvl="0"/>
            <a:endParaRPr lang="en-US" altLang="en-US" baseline="0" dirty="0" smtClean="0"/>
          </a:p>
          <a:p>
            <a:pPr lvl="0"/>
            <a:r>
              <a:rPr lang="en-US" altLang="en-US" baseline="0" dirty="0" smtClean="0"/>
              <a:t>Instead of all effort being taken on by one stakeholder (funder or institution), it may be best to explore hybrid solutions where data is managed and stored locally but a virtual curation layer is supported across stakeholders. In this approach, </a:t>
            </a:r>
            <a:r>
              <a:rPr lang="en-US" altLang="en-US" baseline="0" dirty="0" err="1" smtClean="0"/>
              <a:t>discpline</a:t>
            </a:r>
            <a:r>
              <a:rPr lang="en-US" altLang="en-US" baseline="0" dirty="0" smtClean="0"/>
              <a:t> specific support for quality assurance, selection and appraisal, and description could be handled in a virtual curation layer built on top of local RDM and longer term storage infrastructure. </a:t>
            </a:r>
            <a:endParaRPr lang="en-US" altLang="en-US" dirty="0"/>
          </a:p>
        </p:txBody>
      </p:sp>
      <p:sp>
        <p:nvSpPr>
          <p:cNvPr id="1048666" name="Rectangle 1048665"/>
          <p:cNvSpPr/>
          <p:nvPr/>
        </p:nvSpPr>
        <p:spPr>
          <a:xfrm>
            <a:off x="3884612" y="8685212"/>
            <a:ext cx="2971800" cy="457200"/>
          </a:xfrm>
          <a:prstGeom prst="rect">
            <a:avLst/>
          </a:prstGeom>
          <a:noFill/>
          <a:ln>
            <a:noFill/>
          </a:ln>
        </p:spPr>
        <p:txBody>
          <a:bodyPr lIns="91440" tIns="45720" rIns="91440" bIns="45720" anchor="b"/>
          <a:lstStyle/>
          <a:p>
            <a:pPr marL="0" lvl="0" indent="0" algn="r" eaLnBrk="1" fontAlgn="base" latinLnBrk="1" hangingPunct="1">
              <a:lnSpc>
                <a:spcPct val="100000"/>
              </a:lnSpc>
              <a:spcBef>
                <a:spcPct val="0"/>
              </a:spcBef>
              <a:spcAft>
                <a:spcPct val="0"/>
              </a:spcAft>
              <a:buFontTx/>
              <a:buNone/>
            </a:pPr>
            <a:fld id="{566ABCEB-ACFC-4714-9973-3DA970169C29}" type="slidenum">
              <a:rPr lang="en-US" altLang="en-US" sz="1200" baseline="0">
                <a:solidFill>
                  <a:srgbClr val="000000"/>
                </a:solidFill>
                <a:latin typeface="Calibri" pitchFamily="34" charset="0"/>
                <a:ea typeface="Arial" charset="0"/>
                <a:sym typeface="Arial" charset="0"/>
              </a:rPr>
              <a:pPr marL="0" lvl="0" indent="0" algn="r" eaLnBrk="1" fontAlgn="base" latinLnBrk="1" hangingPunct="1">
                <a:lnSpc>
                  <a:spcPct val="100000"/>
                </a:lnSpc>
                <a:spcBef>
                  <a:spcPct val="0"/>
                </a:spcBef>
                <a:spcAft>
                  <a:spcPct val="0"/>
                </a:spcAft>
                <a:buFontTx/>
                <a:buNone/>
              </a:pPr>
              <a:t>8</a:t>
            </a:fld>
            <a:endParaRPr lang="en-US" altLang="en-US" sz="1200" baseline="0">
              <a:solidFill>
                <a:srgbClr val="000000"/>
              </a:solidFill>
              <a:latin typeface="Calibri" pitchFamily="34" charset="0"/>
              <a:ea typeface="Arial" charset="0"/>
              <a:sym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1048670" name="Notes Placeholder 1048669"/>
          <p:cNvSpPr>
            <a:spLocks noGrp="1"/>
          </p:cNvSpPr>
          <p:nvPr>
            <p:ph type="body"/>
          </p:nvPr>
        </p:nvSpPr>
        <p:spPr>
          <a:xfrm>
            <a:off x="0" y="0"/>
            <a:ext cx="0" cy="0"/>
          </a:xfrm>
          <a:prstGeom prst="rect">
            <a:avLst/>
          </a:prstGeom>
          <a:noFill/>
          <a:ln>
            <a:noFill/>
          </a:ln>
        </p:spPr>
        <p:txBody>
          <a:bodyPr lIns="91440" tIns="45720" rIns="91440" bIns="45720"/>
          <a:lstStyle/>
          <a:p>
            <a:pPr lvl="0"/>
            <a:r>
              <a:rPr lang="en-GB" altLang="zh-CN" dirty="0" smtClean="0"/>
              <a:t>Ideally, we’d like to see r</a:t>
            </a:r>
            <a:r>
              <a:rPr lang="zh-CN" altLang="en-US" dirty="0" smtClean="0"/>
              <a:t>esearchers </a:t>
            </a:r>
            <a:r>
              <a:rPr lang="zh-CN" altLang="en-US" dirty="0"/>
              <a:t>embrace Open Science and </a:t>
            </a:r>
            <a:r>
              <a:rPr lang="en-GB" altLang="zh-CN" dirty="0" smtClean="0"/>
              <a:t>make as much of their data available with as few restrictions</a:t>
            </a:r>
            <a:r>
              <a:rPr lang="en-GB" altLang="zh-CN" baseline="0" dirty="0" smtClean="0"/>
              <a:t> as possible. However, where that isn’t possible, it is important to be clear on why data can’t be shared. </a:t>
            </a:r>
          </a:p>
          <a:p>
            <a:pPr lvl="0"/>
            <a:endParaRPr lang="en-GB" altLang="zh-CN" baseline="0" dirty="0" smtClean="0"/>
          </a:p>
          <a:p>
            <a:pPr lvl="0"/>
            <a:r>
              <a:rPr lang="en-GB" altLang="zh-CN" dirty="0" smtClean="0"/>
              <a:t>For data that can</a:t>
            </a:r>
            <a:r>
              <a:rPr lang="en-GB" altLang="zh-CN" baseline="0" dirty="0" smtClean="0"/>
              <a:t> be published, </a:t>
            </a:r>
            <a:r>
              <a:rPr lang="zh-CN" altLang="en-US" dirty="0" smtClean="0"/>
              <a:t>ensure </a:t>
            </a:r>
            <a:r>
              <a:rPr lang="zh-CN" altLang="en-US" dirty="0"/>
              <a:t>potential reusers are clear about </a:t>
            </a:r>
            <a:r>
              <a:rPr lang="en-GB" altLang="zh-CN" dirty="0" smtClean="0"/>
              <a:t>w</a:t>
            </a:r>
            <a:r>
              <a:rPr lang="zh-CN" altLang="en-US" dirty="0" smtClean="0"/>
              <a:t>hat </a:t>
            </a:r>
            <a:r>
              <a:rPr lang="zh-CN" altLang="en-US" dirty="0"/>
              <a:t>can and </a:t>
            </a:r>
            <a:r>
              <a:rPr lang="zh-CN" altLang="en-US" dirty="0" smtClean="0"/>
              <a:t>can‘t </a:t>
            </a:r>
            <a:r>
              <a:rPr lang="zh-CN" altLang="en-US" dirty="0"/>
              <a:t>be done with </a:t>
            </a:r>
            <a:r>
              <a:rPr lang="zh-CN" altLang="en-US" dirty="0" smtClean="0"/>
              <a:t>data </a:t>
            </a:r>
            <a:r>
              <a:rPr lang="en-GB" altLang="zh-CN" dirty="0" smtClean="0"/>
              <a:t>by applying a relevant license.</a:t>
            </a:r>
            <a:r>
              <a:rPr lang="en-GB" altLang="zh-CN" baseline="0" dirty="0" smtClean="0"/>
              <a:t> </a:t>
            </a:r>
            <a:r>
              <a:rPr lang="zh-CN" altLang="en-US" dirty="0"/>
              <a:t>
Provide </a:t>
            </a:r>
            <a:r>
              <a:rPr lang="en-GB" altLang="zh-CN" dirty="0" smtClean="0"/>
              <a:t>a </a:t>
            </a:r>
            <a:r>
              <a:rPr lang="zh-CN" altLang="en-US" dirty="0" smtClean="0"/>
              <a:t>recommended </a:t>
            </a:r>
            <a:r>
              <a:rPr lang="zh-CN" altLang="en-US" dirty="0"/>
              <a:t>data citation for data set. </a:t>
            </a:r>
            <a:r>
              <a:rPr lang="zh-CN" altLang="en-US" dirty="0" smtClean="0"/>
              <a:t>UK </a:t>
            </a:r>
            <a:r>
              <a:rPr lang="zh-CN" altLang="en-US" dirty="0"/>
              <a:t>Data Service </a:t>
            </a:r>
            <a:r>
              <a:rPr lang="en-GB" altLang="zh-CN" dirty="0" smtClean="0"/>
              <a:t>provides information on</a:t>
            </a:r>
            <a:r>
              <a:rPr lang="en-GB" altLang="zh-CN" baseline="0" dirty="0" smtClean="0"/>
              <a:t> tools that are </a:t>
            </a:r>
            <a:r>
              <a:rPr lang="zh-CN" altLang="en-US" dirty="0" smtClean="0"/>
              <a:t>helpful </a:t>
            </a:r>
            <a:r>
              <a:rPr lang="zh-CN" altLang="en-US" dirty="0"/>
              <a:t>for citing specfic </a:t>
            </a:r>
            <a:r>
              <a:rPr lang="zh-CN" altLang="en-US" dirty="0" smtClean="0"/>
              <a:t>sections </a:t>
            </a:r>
            <a:r>
              <a:rPr lang="en-GB" altLang="zh-CN" dirty="0" smtClean="0"/>
              <a:t>of interviews and other types of social science data that might</a:t>
            </a:r>
            <a:r>
              <a:rPr lang="en-GB" altLang="zh-CN" baseline="0" dirty="0" smtClean="0"/>
              <a:t> be</a:t>
            </a:r>
            <a:r>
              <a:rPr lang="en-GB" altLang="zh-CN" dirty="0" smtClean="0"/>
              <a:t> collected. </a:t>
            </a:r>
            <a:r>
              <a:rPr lang="zh-CN" altLang="en-US" dirty="0" smtClean="0"/>
              <a:t>   </a:t>
            </a:r>
            <a:r>
              <a:rPr lang="zh-CN" altLang="en-US" dirty="0"/>
              <a:t>
Researchers </a:t>
            </a:r>
            <a:r>
              <a:rPr lang="en-GB" altLang="zh-CN" dirty="0" smtClean="0"/>
              <a:t>should be </a:t>
            </a:r>
            <a:r>
              <a:rPr lang="zh-CN" altLang="en-US" dirty="0" smtClean="0"/>
              <a:t>able </a:t>
            </a:r>
            <a:r>
              <a:rPr lang="zh-CN" altLang="en-US" dirty="0"/>
              <a:t>to exploit commercial potential by selecting the right </a:t>
            </a:r>
            <a:r>
              <a:rPr lang="zh-CN" altLang="en-US" dirty="0" smtClean="0"/>
              <a:t>license </a:t>
            </a:r>
            <a:r>
              <a:rPr lang="en-GB" altLang="zh-CN" dirty="0" smtClean="0"/>
              <a:t>(e.g., not closing any doors)</a:t>
            </a:r>
            <a:r>
              <a:rPr lang="zh-CN" altLang="en-US" dirty="0" smtClean="0"/>
              <a:t>.</a:t>
            </a:r>
            <a:r>
              <a:rPr lang="zh-CN" altLang="en-US" dirty="0"/>
              <a:t>
Researchers </a:t>
            </a:r>
            <a:r>
              <a:rPr lang="en-GB" altLang="zh-CN" dirty="0" smtClean="0"/>
              <a:t>should be </a:t>
            </a:r>
            <a:r>
              <a:rPr lang="zh-CN" altLang="en-US" dirty="0" smtClean="0"/>
              <a:t>aware </a:t>
            </a:r>
            <a:r>
              <a:rPr lang="zh-CN" altLang="en-US" dirty="0"/>
              <a:t>of any restrictions on using third party data in </a:t>
            </a:r>
            <a:r>
              <a:rPr lang="en-GB" altLang="zh-CN" dirty="0" smtClean="0"/>
              <a:t>their </a:t>
            </a:r>
            <a:r>
              <a:rPr lang="zh-CN" altLang="en-US" dirty="0" smtClean="0"/>
              <a:t>research </a:t>
            </a:r>
            <a:r>
              <a:rPr lang="zh-CN" altLang="en-US" dirty="0"/>
              <a:t>and </a:t>
            </a:r>
            <a:r>
              <a:rPr lang="en-GB" altLang="zh-CN" dirty="0" smtClean="0"/>
              <a:t>be clear on what they can</a:t>
            </a:r>
            <a:r>
              <a:rPr lang="zh-CN" altLang="en-US" dirty="0" smtClean="0"/>
              <a:t> </a:t>
            </a:r>
            <a:r>
              <a:rPr lang="zh-CN" altLang="en-US" dirty="0"/>
              <a:t>share </a:t>
            </a:r>
            <a:r>
              <a:rPr lang="zh-CN" altLang="en-US" dirty="0" smtClean="0"/>
              <a:t>while </a:t>
            </a:r>
            <a:r>
              <a:rPr lang="zh-CN" altLang="en-US" dirty="0"/>
              <a:t>respecting licenses on others' data.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48676" name="Slide Image Placeholder 1048675"/>
          <p:cNvSpPr>
            <a:spLocks noGrp="1" noRot="1" noChangeAspect="1"/>
          </p:cNvSpPr>
          <p:nvPr>
            <p:ph type="sldImg"/>
          </p:nvPr>
        </p:nvSpPr>
        <p:spPr>
          <a:xfrm>
            <a:off x="1143000" y="685800"/>
            <a:ext cx="4572000" cy="3429000"/>
          </a:xfrm>
          <a:prstGeom prst="rect">
            <a:avLst/>
          </a:prstGeom>
          <a:noFill/>
          <a:ln w="9525" cap="flat" cmpd="sng">
            <a:solidFill>
              <a:srgbClr val="000000">
                <a:alpha val="100000"/>
              </a:srgbClr>
            </a:solidFill>
            <a:prstDash val="solid"/>
            <a:miter/>
          </a:ln>
        </p:spPr>
        <p:txBody>
          <a:bodyPr lIns="91440" tIns="45720" rIns="91440" bIns="45720" anchor="ctr"/>
          <a:lstStyle/>
          <a:p>
            <a:endParaRPr/>
          </a:p>
        </p:txBody>
      </p:sp>
      <p:sp>
        <p:nvSpPr>
          <p:cNvPr id="1048677" name="Notes Placeholder 1048676"/>
          <p:cNvSpPr>
            <a:spLocks noGrp="1"/>
          </p:cNvSpPr>
          <p:nvPr>
            <p:ph type="body" idx="1"/>
          </p:nvPr>
        </p:nvSpPr>
        <p:spPr>
          <a:xfrm>
            <a:off x="685800" y="4343400"/>
            <a:ext cx="5486400" cy="4114800"/>
          </a:xfrm>
          <a:prstGeom prst="rect">
            <a:avLst/>
          </a:prstGeom>
          <a:noFill/>
          <a:ln>
            <a:noFill/>
          </a:ln>
        </p:spPr>
        <p:txBody>
          <a:bodyPr lIns="91440" tIns="45720" rIns="91440" bIns="45720" anchor="t"/>
          <a:lstStyle/>
          <a:p>
            <a:pPr lvl="0" eaLnBrk="1" latinLnBrk="1" hangingPunct="1">
              <a:spcAft>
                <a:spcPts val="1800"/>
              </a:spcAft>
            </a:pPr>
            <a:r>
              <a:rPr lang="en-US" altLang="en-US" dirty="0"/>
              <a:t>A myriad of discovery mechanisms. Institutional data catalogues, </a:t>
            </a:r>
            <a:r>
              <a:rPr lang="en-US" altLang="en-US" dirty="0" err="1"/>
              <a:t>natonal</a:t>
            </a:r>
            <a:r>
              <a:rPr lang="en-US" altLang="en-US" dirty="0"/>
              <a:t> discovery services and  funder registries. It would be ideal if data was entered once and shared between these systems more effectively. </a:t>
            </a:r>
          </a:p>
          <a:p>
            <a:pPr lvl="0" eaLnBrk="1" latinLnBrk="1" hangingPunct="1">
              <a:spcAft>
                <a:spcPts val="1800"/>
              </a:spcAft>
            </a:pPr>
            <a:r>
              <a:rPr lang="en-US" altLang="en-US" dirty="0"/>
              <a:t>   </a:t>
            </a:r>
          </a:p>
          <a:p>
            <a:pPr lvl="0" eaLnBrk="1" latinLnBrk="1" hangingPunct="1">
              <a:spcAft>
                <a:spcPts val="1800"/>
              </a:spcAft>
            </a:pPr>
            <a:r>
              <a:rPr lang="en-US" altLang="en-US" dirty="0" smtClean="0"/>
              <a:t> </a:t>
            </a:r>
            <a:endParaRPr lang="en-US" altLang="en-US" dirty="0"/>
          </a:p>
          <a:p>
            <a:pPr lvl="0" eaLnBrk="1" latinLnBrk="1" hangingPunct="1">
              <a:spcAft>
                <a:spcPts val="1800"/>
              </a:spcAft>
            </a:pPr>
            <a:endParaRPr lang="en-US" altLang="en-US" dirty="0"/>
          </a:p>
        </p:txBody>
      </p:sp>
      <p:sp>
        <p:nvSpPr>
          <p:cNvPr id="1048678" name="Rectangle 1048677"/>
          <p:cNvSpPr/>
          <p:nvPr/>
        </p:nvSpPr>
        <p:spPr>
          <a:xfrm>
            <a:off x="3884612" y="8685212"/>
            <a:ext cx="2971800" cy="457200"/>
          </a:xfrm>
          <a:prstGeom prst="rect">
            <a:avLst/>
          </a:prstGeom>
          <a:noFill/>
          <a:ln>
            <a:noFill/>
          </a:ln>
        </p:spPr>
        <p:txBody>
          <a:bodyPr lIns="91440" tIns="45720" rIns="91440" bIns="45720" anchor="b"/>
          <a:lstStyle/>
          <a:p>
            <a:pPr marL="0" lvl="0" indent="0" algn="r" eaLnBrk="1" fontAlgn="base" latinLnBrk="1" hangingPunct="1">
              <a:lnSpc>
                <a:spcPct val="100000"/>
              </a:lnSpc>
              <a:spcBef>
                <a:spcPct val="0"/>
              </a:spcBef>
              <a:spcAft>
                <a:spcPct val="0"/>
              </a:spcAft>
              <a:buFontTx/>
              <a:buNone/>
            </a:pPr>
            <a:fld id="{566ABCEB-ACFC-4714-9973-3DA970169C29}" type="slidenum">
              <a:rPr lang="en-US" altLang="en-US" sz="1200" baseline="0">
                <a:solidFill>
                  <a:srgbClr val="000000"/>
                </a:solidFill>
                <a:latin typeface="Calibri" pitchFamily="34" charset="0"/>
                <a:ea typeface="Arial" charset="0"/>
                <a:sym typeface="Arial" charset="0"/>
              </a:rPr>
              <a:pPr marL="0" lvl="0" indent="0" algn="r" eaLnBrk="1" fontAlgn="base" latinLnBrk="1" hangingPunct="1">
                <a:lnSpc>
                  <a:spcPct val="100000"/>
                </a:lnSpc>
                <a:spcBef>
                  <a:spcPct val="0"/>
                </a:spcBef>
                <a:spcAft>
                  <a:spcPct val="0"/>
                </a:spcAft>
                <a:buFontTx/>
                <a:buNone/>
              </a:pPr>
              <a:t>10</a:t>
            </a:fld>
            <a:endParaRPr lang="en-US" altLang="en-US" sz="1200" baseline="0">
              <a:solidFill>
                <a:srgbClr val="000000"/>
              </a:solidFill>
              <a:latin typeface="Calibri" pitchFamily="34" charset="0"/>
              <a:ea typeface="Arial" charset="0"/>
              <a:sym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48611" name="Title 1"/>
          <p:cNvSpPr>
            <a:spLocks noGrp="1"/>
          </p:cNvSpPr>
          <p:nvPr>
            <p:ph type="ctrTitle"/>
          </p:nvPr>
        </p:nvSpPr>
        <p:spPr>
          <a:xfrm>
            <a:off x="1143000" y="1122363"/>
            <a:ext cx="6858000" cy="2387600"/>
          </a:xfrm>
        </p:spPr>
        <p:txBody>
          <a:bodyPr anchor="b"/>
          <a:lstStyle>
            <a:lvl1pPr>
              <a:defRPr sz="6000"/>
            </a:lvl1pPr>
          </a:lstStyle>
          <a:p>
            <a:r>
              <a:rPr lang="en-US" altLang="zh-CN" smtClean="0"/>
              <a:t>Click to edit Master title style</a:t>
            </a:r>
            <a:endParaRPr lang="zh-CN" altLang="en-US"/>
          </a:p>
        </p:txBody>
      </p:sp>
      <p:sp>
        <p:nvSpPr>
          <p:cNvPr id="1048612"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smtClean="0"/>
              <a:t>Click to edit Master subtitle style</a:t>
            </a:r>
            <a:endParaRPr lang="zh-CN" altLang="en-US"/>
          </a:p>
        </p:txBody>
      </p:sp>
      <p:sp>
        <p:nvSpPr>
          <p:cNvPr id="1048613" name="Date Placeholder 1048612"/>
          <p:cNvSpPr>
            <a:spLocks noGrp="1"/>
          </p:cNvSpPr>
          <p:nvPr>
            <p:ph type="dt" sz="half" idx="2"/>
          </p:nvPr>
        </p:nvSpPr>
        <p:spPr>
          <a:xfrm>
            <a:off x="457200" y="6356350"/>
            <a:ext cx="2133600" cy="365125"/>
          </a:xfrm>
          <a:prstGeom prst="rect">
            <a:avLst/>
          </a:prstGeom>
          <a:noFill/>
          <a:ln>
            <a:noFill/>
          </a:ln>
        </p:spPr>
        <p:txBody>
          <a:bodyPr lIns="91440" tIns="45720" rIns="91440" bIns="45720" anchor="ctr"/>
          <a:lstStyle>
            <a:lvl1pPr marL="0" indent="0" algn="l" eaLnBrk="1" fontAlgn="base" latinLnBrk="1" hangingPunct="1">
              <a:buFontTx/>
              <a:buNone/>
              <a:defRPr sz="1800" b="0">
                <a:solidFill>
                  <a:srgbClr val="000000"/>
                </a:solidFill>
                <a:latin typeface="Calibri" charset="0"/>
                <a:ea typeface="宋体" charset="0"/>
              </a:defRPr>
            </a:lvl1pPr>
            <a:lvl2pPr marL="457200" indent="-457200" algn="l" eaLnBrk="1" fontAlgn="base" latinLnBrk="1" hangingPunct="1">
              <a:buFontTx/>
              <a:buNone/>
              <a:defRPr sz="1800" b="0">
                <a:solidFill>
                  <a:srgbClr val="000000"/>
                </a:solidFill>
                <a:latin typeface="Calibri" charset="0"/>
                <a:ea typeface="宋体" charset="0"/>
              </a:defRPr>
            </a:lvl2pPr>
            <a:lvl3pPr marL="914400" indent="-914400" algn="l" eaLnBrk="1" fontAlgn="base" latinLnBrk="1" hangingPunct="1">
              <a:buFontTx/>
              <a:buNone/>
              <a:defRPr sz="1800" b="0">
                <a:solidFill>
                  <a:srgbClr val="000000"/>
                </a:solidFill>
                <a:latin typeface="Calibri" charset="0"/>
                <a:ea typeface="宋体" charset="0"/>
              </a:defRPr>
            </a:lvl3pPr>
            <a:lvl4pPr marL="1371600" indent="-1371600" algn="l" eaLnBrk="1" fontAlgn="base" latinLnBrk="1" hangingPunct="1">
              <a:buFontTx/>
              <a:buNone/>
              <a:defRPr sz="1800" b="0">
                <a:solidFill>
                  <a:srgbClr val="000000"/>
                </a:solidFill>
                <a:latin typeface="Calibri" charset="0"/>
                <a:ea typeface="宋体" charset="0"/>
              </a:defRPr>
            </a:lvl4pPr>
            <a:lvl5pPr marL="1828800" indent="-1828800" algn="l" eaLnBrk="1" fontAlgn="base" latinLnBrk="1" hangingPunct="1">
              <a:buFontTx/>
              <a:buNone/>
              <a:defRPr sz="1800" b="0">
                <a:solidFill>
                  <a:srgbClr val="000000"/>
                </a:solidFill>
                <a:latin typeface="Calibri" charset="0"/>
                <a:ea typeface="宋体" charset="0"/>
              </a:defRPr>
            </a:lvl5pPr>
          </a:lstStyle>
          <a:p>
            <a:pPr marL="0" lvl="0" indent="0" algn="l" eaLnBrk="1" fontAlgn="base" latinLnBrk="1" hangingPunct="1">
              <a:lnSpc>
                <a:spcPct val="100000"/>
              </a:lnSpc>
              <a:spcBef>
                <a:spcPct val="0"/>
              </a:spcBef>
              <a:spcAft>
                <a:spcPct val="0"/>
              </a:spcAft>
              <a:buFontTx/>
              <a:buNone/>
            </a:pPr>
            <a:fld id="{566ABCEB-ACFC-4714-9973-3DA970169C29}" type="datetime1">
              <a:rPr lang="zh-CN" altLang="en-US" sz="1200" b="0">
                <a:solidFill>
                  <a:srgbClr val="898989"/>
                </a:solidFill>
                <a:latin typeface="Calibri" pitchFamily="34" charset="0"/>
                <a:ea typeface="宋体" charset="0"/>
              </a:rPr>
              <a:pPr marL="0" lvl="0" indent="0" algn="l" eaLnBrk="1" fontAlgn="base" latinLnBrk="1" hangingPunct="1">
                <a:lnSpc>
                  <a:spcPct val="100000"/>
                </a:lnSpc>
                <a:spcBef>
                  <a:spcPct val="0"/>
                </a:spcBef>
                <a:spcAft>
                  <a:spcPct val="0"/>
                </a:spcAft>
                <a:buFontTx/>
                <a:buNone/>
              </a:pPr>
              <a:t>2016/3/9</a:t>
            </a:fld>
            <a:endParaRPr lang="zh-CN" altLang="en-US" sz="1200" b="0">
              <a:solidFill>
                <a:srgbClr val="898989"/>
              </a:solidFill>
              <a:latin typeface="Calibri" pitchFamily="34" charset="0"/>
              <a:ea typeface="宋体" charset="0"/>
            </a:endParaRPr>
          </a:p>
        </p:txBody>
      </p:sp>
      <p:sp>
        <p:nvSpPr>
          <p:cNvPr id="1048614" name="Slide Number Placeholder 1048613"/>
          <p:cNvSpPr>
            <a:spLocks noGrp="1"/>
          </p:cNvSpPr>
          <p:nvPr>
            <p:ph type="sldNum" sz="quarter" idx="4"/>
          </p:nvPr>
        </p:nvSpPr>
        <p:spPr>
          <a:xfrm>
            <a:off x="6553200" y="6356350"/>
            <a:ext cx="2133600" cy="365125"/>
          </a:xfrm>
          <a:prstGeom prst="rect">
            <a:avLst/>
          </a:prstGeom>
          <a:noFill/>
          <a:ln>
            <a:noFill/>
          </a:ln>
        </p:spPr>
        <p:txBody>
          <a:bodyPr lIns="91440" tIns="45720" rIns="91440" bIns="45720" anchor="ctr"/>
          <a:lstStyle>
            <a:lvl1pPr marL="0" indent="0" algn="l" eaLnBrk="1" fontAlgn="base" latinLnBrk="1" hangingPunct="1">
              <a:buFontTx/>
              <a:buNone/>
              <a:defRPr sz="1800" b="0">
                <a:solidFill>
                  <a:srgbClr val="000000"/>
                </a:solidFill>
                <a:latin typeface="Calibri" charset="0"/>
                <a:ea typeface="宋体" charset="0"/>
              </a:defRPr>
            </a:lvl1pPr>
            <a:lvl2pPr marL="457200" indent="-457200" algn="l" eaLnBrk="1" fontAlgn="base" latinLnBrk="1" hangingPunct="1">
              <a:buFontTx/>
              <a:buNone/>
              <a:defRPr sz="1800" b="0">
                <a:solidFill>
                  <a:srgbClr val="000000"/>
                </a:solidFill>
                <a:latin typeface="Calibri" charset="0"/>
                <a:ea typeface="宋体" charset="0"/>
              </a:defRPr>
            </a:lvl2pPr>
            <a:lvl3pPr marL="914400" indent="-914400" algn="l" eaLnBrk="1" fontAlgn="base" latinLnBrk="1" hangingPunct="1">
              <a:buFontTx/>
              <a:buNone/>
              <a:defRPr sz="1800" b="0">
                <a:solidFill>
                  <a:srgbClr val="000000"/>
                </a:solidFill>
                <a:latin typeface="Calibri" charset="0"/>
                <a:ea typeface="宋体" charset="0"/>
              </a:defRPr>
            </a:lvl3pPr>
            <a:lvl4pPr marL="1371600" indent="-1371600" algn="l" eaLnBrk="1" fontAlgn="base" latinLnBrk="1" hangingPunct="1">
              <a:buFontTx/>
              <a:buNone/>
              <a:defRPr sz="1800" b="0">
                <a:solidFill>
                  <a:srgbClr val="000000"/>
                </a:solidFill>
                <a:latin typeface="Calibri" charset="0"/>
                <a:ea typeface="宋体" charset="0"/>
              </a:defRPr>
            </a:lvl4pPr>
            <a:lvl5pPr marL="1828800" indent="-1828800" algn="l" eaLnBrk="1" fontAlgn="base" latinLnBrk="1" hangingPunct="1">
              <a:buFontTx/>
              <a:buNone/>
              <a:defRPr sz="1800" b="0">
                <a:solidFill>
                  <a:srgbClr val="000000"/>
                </a:solidFill>
                <a:latin typeface="Calibri" charset="0"/>
                <a:ea typeface="宋体" charset="0"/>
              </a:defRPr>
            </a:lvl5pPr>
          </a:lstStyle>
          <a:p>
            <a:pPr marL="0" lvl="0" indent="0" algn="r" eaLnBrk="1" fontAlgn="base" latinLnBrk="1" hangingPunct="1">
              <a:lnSpc>
                <a:spcPct val="100000"/>
              </a:lnSpc>
              <a:spcBef>
                <a:spcPct val="0"/>
              </a:spcBef>
              <a:spcAft>
                <a:spcPct val="0"/>
              </a:spcAft>
              <a:buFontTx/>
              <a:buNone/>
            </a:pPr>
            <a:fld id="{566ABCEB-ACFC-4714-9973-3DA970169C29}" type="slidenum">
              <a:rPr lang="zh-CN" altLang="en-US" sz="1200" b="0" i="0" baseline="0">
                <a:solidFill>
                  <a:srgbClr val="898989"/>
                </a:solidFill>
                <a:latin typeface="Calibri" pitchFamily="34" charset="0"/>
                <a:ea typeface="宋体" charset="0"/>
                <a:sym typeface="Arial" charset="0"/>
              </a:rPr>
              <a:pPr marL="0" lvl="0" indent="0" algn="r" eaLnBrk="1" fontAlgn="base" latinLnBrk="1" hangingPunct="1">
                <a:lnSpc>
                  <a:spcPct val="100000"/>
                </a:lnSpc>
                <a:spcBef>
                  <a:spcPct val="0"/>
                </a:spcBef>
                <a:spcAft>
                  <a:spcPct val="0"/>
                </a:spcAft>
                <a:buFontTx/>
                <a:buNone/>
              </a:pPr>
              <a:t>‹#›</a:t>
            </a:fld>
            <a:endParaRPr lang="zh-CN" altLang="en-US" sz="1200" b="0" i="0" baseline="0">
              <a:solidFill>
                <a:srgbClr val="898989"/>
              </a:solidFill>
              <a:latin typeface="Calibri" pitchFamily="34" charset="0"/>
              <a:ea typeface="宋体" charset="0"/>
              <a:sym typeface="Arial" charset="0"/>
            </a:endParaRPr>
          </a:p>
        </p:txBody>
      </p:sp>
      <p:sp>
        <p:nvSpPr>
          <p:cNvPr id="1048615" name="Footer Placeholder 1048614"/>
          <p:cNvSpPr>
            <a:spLocks noGrp="1"/>
          </p:cNvSpPr>
          <p:nvPr>
            <p:ph type="ftr" sz="quarter" idx="3"/>
          </p:nvPr>
        </p:nvSpPr>
        <p:spPr>
          <a:xfrm>
            <a:off x="3124200" y="6356350"/>
            <a:ext cx="2895600" cy="365125"/>
          </a:xfrm>
          <a:prstGeom prst="rect">
            <a:avLst/>
          </a:prstGeom>
          <a:noFill/>
          <a:ln>
            <a:noFill/>
          </a:ln>
        </p:spPr>
        <p:txBody>
          <a:bodyPr lIns="91440" tIns="45720" rIns="91440" bIns="45720" anchor="ctr"/>
          <a:lstStyle>
            <a:lvl1pPr marL="0" indent="0" algn="l" eaLnBrk="1" fontAlgn="base" latinLnBrk="1" hangingPunct="1">
              <a:buFontTx/>
              <a:buNone/>
              <a:defRPr sz="1800" b="0">
                <a:solidFill>
                  <a:srgbClr val="000000"/>
                </a:solidFill>
                <a:latin typeface="Calibri" charset="0"/>
                <a:ea typeface="宋体" charset="0"/>
              </a:defRPr>
            </a:lvl1pPr>
            <a:lvl2pPr marL="457200" indent="-457200" algn="l" eaLnBrk="1" fontAlgn="base" latinLnBrk="1" hangingPunct="1">
              <a:buFontTx/>
              <a:buNone/>
              <a:defRPr sz="1800" b="0">
                <a:solidFill>
                  <a:srgbClr val="000000"/>
                </a:solidFill>
                <a:latin typeface="Calibri" charset="0"/>
                <a:ea typeface="宋体" charset="0"/>
              </a:defRPr>
            </a:lvl2pPr>
            <a:lvl3pPr marL="914400" indent="-914400" algn="l" eaLnBrk="1" fontAlgn="base" latinLnBrk="1" hangingPunct="1">
              <a:buFontTx/>
              <a:buNone/>
              <a:defRPr sz="1800" b="0">
                <a:solidFill>
                  <a:srgbClr val="000000"/>
                </a:solidFill>
                <a:latin typeface="Calibri" charset="0"/>
                <a:ea typeface="宋体" charset="0"/>
              </a:defRPr>
            </a:lvl3pPr>
            <a:lvl4pPr marL="1371600" indent="-1371600" algn="l" eaLnBrk="1" fontAlgn="base" latinLnBrk="1" hangingPunct="1">
              <a:buFontTx/>
              <a:buNone/>
              <a:defRPr sz="1800" b="0">
                <a:solidFill>
                  <a:srgbClr val="000000"/>
                </a:solidFill>
                <a:latin typeface="Calibri" charset="0"/>
                <a:ea typeface="宋体" charset="0"/>
              </a:defRPr>
            </a:lvl4pPr>
            <a:lvl5pPr marL="1828800" indent="-1828800" algn="l" eaLnBrk="1" fontAlgn="base" latinLnBrk="1" hangingPunct="1">
              <a:buFontTx/>
              <a:buNone/>
              <a:defRPr sz="1800" b="0">
                <a:solidFill>
                  <a:srgbClr val="000000"/>
                </a:solidFill>
                <a:latin typeface="Calibri" charset="0"/>
                <a:ea typeface="宋体" charset="0"/>
              </a:defRPr>
            </a:lvl5pPr>
          </a:lstStyle>
          <a:p>
            <a:pPr marL="0" lvl="0" indent="0" algn="ctr" eaLnBrk="1" fontAlgn="base" latinLnBrk="1" hangingPunct="1">
              <a:lnSpc>
                <a:spcPct val="100000"/>
              </a:lnSpc>
              <a:spcBef>
                <a:spcPct val="0"/>
              </a:spcBef>
              <a:spcAft>
                <a:spcPct val="0"/>
              </a:spcAft>
              <a:buFontTx/>
              <a:buNone/>
            </a:pPr>
            <a:endParaRPr lang="zh-CN" altLang="en-US" sz="1200" b="0" i="0" baseline="0">
              <a:solidFill>
                <a:srgbClr val="898989"/>
              </a:solidFill>
              <a:latin typeface="Calibri" pitchFamily="34" charset="0"/>
              <a:ea typeface="宋体" charset="0"/>
              <a:sym typeface="Arial"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48747" name="Title 1"/>
          <p:cNvSpPr>
            <a:spLocks noGrp="1"/>
          </p:cNvSpPr>
          <p:nvPr>
            <p:ph type="title"/>
          </p:nvPr>
        </p:nvSpPr>
        <p:spPr/>
        <p:txBody>
          <a:bodyPr/>
          <a:lstStyle/>
          <a:p>
            <a:r>
              <a:rPr lang="en-US" altLang="zh-CN" smtClean="0"/>
              <a:t>Click to edit Master title style</a:t>
            </a:r>
            <a:endParaRPr lang="zh-CN" altLang="en-US"/>
          </a:p>
        </p:txBody>
      </p:sp>
      <p:sp>
        <p:nvSpPr>
          <p:cNvPr id="1048748" name="Vertical Text Placeholder 2"/>
          <p:cNvSpPr>
            <a:spLocks noGrp="1"/>
          </p:cNvSpPr>
          <p:nvPr>
            <p:ph type="body" orient="vert" idx="1"/>
          </p:nvPr>
        </p:nvSpPr>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1048749" name="Date Placeholder 1048748"/>
          <p:cNvSpPr>
            <a:spLocks noGrp="1"/>
          </p:cNvSpPr>
          <p:nvPr>
            <p:ph type="dt" sz="half" idx="2"/>
          </p:nvPr>
        </p:nvSpPr>
        <p:spPr>
          <a:xfrm>
            <a:off x="457200" y="6356350"/>
            <a:ext cx="2133600" cy="365125"/>
          </a:xfrm>
          <a:prstGeom prst="rect">
            <a:avLst/>
          </a:prstGeom>
          <a:noFill/>
          <a:ln>
            <a:noFill/>
          </a:ln>
        </p:spPr>
        <p:txBody>
          <a:bodyPr lIns="91440" tIns="45720" rIns="91440" bIns="45720" anchor="ctr"/>
          <a:lstStyle>
            <a:lvl1pPr marL="0" indent="0" algn="l" eaLnBrk="1" fontAlgn="base" latinLnBrk="1" hangingPunct="1">
              <a:buFontTx/>
              <a:buNone/>
              <a:defRPr sz="1800" b="0">
                <a:solidFill>
                  <a:srgbClr val="000000"/>
                </a:solidFill>
                <a:latin typeface="Calibri" charset="0"/>
                <a:ea typeface="宋体" charset="0"/>
              </a:defRPr>
            </a:lvl1pPr>
            <a:lvl2pPr marL="457200" indent="-457200" algn="l" eaLnBrk="1" fontAlgn="base" latinLnBrk="1" hangingPunct="1">
              <a:buFontTx/>
              <a:buNone/>
              <a:defRPr sz="1800" b="0">
                <a:solidFill>
                  <a:srgbClr val="000000"/>
                </a:solidFill>
                <a:latin typeface="Calibri" charset="0"/>
                <a:ea typeface="宋体" charset="0"/>
              </a:defRPr>
            </a:lvl2pPr>
            <a:lvl3pPr marL="914400" indent="-914400" algn="l" eaLnBrk="1" fontAlgn="base" latinLnBrk="1" hangingPunct="1">
              <a:buFontTx/>
              <a:buNone/>
              <a:defRPr sz="1800" b="0">
                <a:solidFill>
                  <a:srgbClr val="000000"/>
                </a:solidFill>
                <a:latin typeface="Calibri" charset="0"/>
                <a:ea typeface="宋体" charset="0"/>
              </a:defRPr>
            </a:lvl3pPr>
            <a:lvl4pPr marL="1371600" indent="-1371600" algn="l" eaLnBrk="1" fontAlgn="base" latinLnBrk="1" hangingPunct="1">
              <a:buFontTx/>
              <a:buNone/>
              <a:defRPr sz="1800" b="0">
                <a:solidFill>
                  <a:srgbClr val="000000"/>
                </a:solidFill>
                <a:latin typeface="Calibri" charset="0"/>
                <a:ea typeface="宋体" charset="0"/>
              </a:defRPr>
            </a:lvl4pPr>
            <a:lvl5pPr marL="1828800" indent="-1828800" algn="l" eaLnBrk="1" fontAlgn="base" latinLnBrk="1" hangingPunct="1">
              <a:buFontTx/>
              <a:buNone/>
              <a:defRPr sz="1800" b="0">
                <a:solidFill>
                  <a:srgbClr val="000000"/>
                </a:solidFill>
                <a:latin typeface="Calibri" charset="0"/>
                <a:ea typeface="宋体" charset="0"/>
              </a:defRPr>
            </a:lvl5pPr>
          </a:lstStyle>
          <a:p>
            <a:pPr marL="0" lvl="0" indent="0" algn="l" eaLnBrk="1" fontAlgn="base" latinLnBrk="1" hangingPunct="1">
              <a:lnSpc>
                <a:spcPct val="100000"/>
              </a:lnSpc>
              <a:spcBef>
                <a:spcPct val="0"/>
              </a:spcBef>
              <a:spcAft>
                <a:spcPct val="0"/>
              </a:spcAft>
              <a:buFontTx/>
              <a:buNone/>
            </a:pPr>
            <a:fld id="{566ABCEB-ACFC-4714-9973-3DA970169C29}" type="datetime1">
              <a:rPr lang="zh-CN" altLang="en-US" sz="1200" b="0">
                <a:solidFill>
                  <a:srgbClr val="898989"/>
                </a:solidFill>
                <a:latin typeface="Calibri" pitchFamily="34" charset="0"/>
                <a:ea typeface="宋体" charset="0"/>
              </a:rPr>
              <a:pPr marL="0" lvl="0" indent="0" algn="l" eaLnBrk="1" fontAlgn="base" latinLnBrk="1" hangingPunct="1">
                <a:lnSpc>
                  <a:spcPct val="100000"/>
                </a:lnSpc>
                <a:spcBef>
                  <a:spcPct val="0"/>
                </a:spcBef>
                <a:spcAft>
                  <a:spcPct val="0"/>
                </a:spcAft>
                <a:buFontTx/>
                <a:buNone/>
              </a:pPr>
              <a:t>2016/3/9</a:t>
            </a:fld>
            <a:endParaRPr lang="zh-CN" altLang="en-US" sz="1200" b="0">
              <a:solidFill>
                <a:srgbClr val="898989"/>
              </a:solidFill>
              <a:latin typeface="Calibri" pitchFamily="34" charset="0"/>
              <a:ea typeface="宋体" charset="0"/>
            </a:endParaRPr>
          </a:p>
        </p:txBody>
      </p:sp>
      <p:sp>
        <p:nvSpPr>
          <p:cNvPr id="1048750" name="Slide Number Placeholder 1048749"/>
          <p:cNvSpPr>
            <a:spLocks noGrp="1"/>
          </p:cNvSpPr>
          <p:nvPr>
            <p:ph type="sldNum" sz="quarter" idx="4"/>
          </p:nvPr>
        </p:nvSpPr>
        <p:spPr>
          <a:xfrm>
            <a:off x="6553200" y="6356350"/>
            <a:ext cx="2133600" cy="365125"/>
          </a:xfrm>
          <a:prstGeom prst="rect">
            <a:avLst/>
          </a:prstGeom>
          <a:noFill/>
          <a:ln>
            <a:noFill/>
          </a:ln>
        </p:spPr>
        <p:txBody>
          <a:bodyPr lIns="91440" tIns="45720" rIns="91440" bIns="45720" anchor="ctr"/>
          <a:lstStyle>
            <a:lvl1pPr marL="0" indent="0" algn="l" eaLnBrk="1" fontAlgn="base" latinLnBrk="1" hangingPunct="1">
              <a:buFontTx/>
              <a:buNone/>
              <a:defRPr sz="1800" b="0">
                <a:solidFill>
                  <a:srgbClr val="000000"/>
                </a:solidFill>
                <a:latin typeface="Calibri" charset="0"/>
                <a:ea typeface="宋体" charset="0"/>
              </a:defRPr>
            </a:lvl1pPr>
            <a:lvl2pPr marL="457200" indent="-457200" algn="l" eaLnBrk="1" fontAlgn="base" latinLnBrk="1" hangingPunct="1">
              <a:buFontTx/>
              <a:buNone/>
              <a:defRPr sz="1800" b="0">
                <a:solidFill>
                  <a:srgbClr val="000000"/>
                </a:solidFill>
                <a:latin typeface="Calibri" charset="0"/>
                <a:ea typeface="宋体" charset="0"/>
              </a:defRPr>
            </a:lvl2pPr>
            <a:lvl3pPr marL="914400" indent="-914400" algn="l" eaLnBrk="1" fontAlgn="base" latinLnBrk="1" hangingPunct="1">
              <a:buFontTx/>
              <a:buNone/>
              <a:defRPr sz="1800" b="0">
                <a:solidFill>
                  <a:srgbClr val="000000"/>
                </a:solidFill>
                <a:latin typeface="Calibri" charset="0"/>
                <a:ea typeface="宋体" charset="0"/>
              </a:defRPr>
            </a:lvl3pPr>
            <a:lvl4pPr marL="1371600" indent="-1371600" algn="l" eaLnBrk="1" fontAlgn="base" latinLnBrk="1" hangingPunct="1">
              <a:buFontTx/>
              <a:buNone/>
              <a:defRPr sz="1800" b="0">
                <a:solidFill>
                  <a:srgbClr val="000000"/>
                </a:solidFill>
                <a:latin typeface="Calibri" charset="0"/>
                <a:ea typeface="宋体" charset="0"/>
              </a:defRPr>
            </a:lvl4pPr>
            <a:lvl5pPr marL="1828800" indent="-1828800" algn="l" eaLnBrk="1" fontAlgn="base" latinLnBrk="1" hangingPunct="1">
              <a:buFontTx/>
              <a:buNone/>
              <a:defRPr sz="1800" b="0">
                <a:solidFill>
                  <a:srgbClr val="000000"/>
                </a:solidFill>
                <a:latin typeface="Calibri" charset="0"/>
                <a:ea typeface="宋体" charset="0"/>
              </a:defRPr>
            </a:lvl5pPr>
          </a:lstStyle>
          <a:p>
            <a:pPr marL="0" lvl="0" indent="0" algn="r" eaLnBrk="1" fontAlgn="base" latinLnBrk="1" hangingPunct="1">
              <a:lnSpc>
                <a:spcPct val="100000"/>
              </a:lnSpc>
              <a:spcBef>
                <a:spcPct val="0"/>
              </a:spcBef>
              <a:spcAft>
                <a:spcPct val="0"/>
              </a:spcAft>
              <a:buFontTx/>
              <a:buNone/>
            </a:pPr>
            <a:fld id="{566ABCEB-ACFC-4714-9973-3DA970169C29}" type="slidenum">
              <a:rPr lang="zh-CN" altLang="en-US" sz="1200" b="0" i="0" baseline="0">
                <a:solidFill>
                  <a:srgbClr val="898989"/>
                </a:solidFill>
                <a:latin typeface="Calibri" pitchFamily="34" charset="0"/>
                <a:ea typeface="宋体" charset="0"/>
                <a:sym typeface="Arial" charset="0"/>
              </a:rPr>
              <a:pPr marL="0" lvl="0" indent="0" algn="r" eaLnBrk="1" fontAlgn="base" latinLnBrk="1" hangingPunct="1">
                <a:lnSpc>
                  <a:spcPct val="100000"/>
                </a:lnSpc>
                <a:spcBef>
                  <a:spcPct val="0"/>
                </a:spcBef>
                <a:spcAft>
                  <a:spcPct val="0"/>
                </a:spcAft>
                <a:buFontTx/>
                <a:buNone/>
              </a:pPr>
              <a:t>‹#›</a:t>
            </a:fld>
            <a:endParaRPr lang="zh-CN" altLang="en-US" sz="1200" b="0" i="0" baseline="0">
              <a:solidFill>
                <a:srgbClr val="898989"/>
              </a:solidFill>
              <a:latin typeface="Calibri" pitchFamily="34" charset="0"/>
              <a:ea typeface="宋体" charset="0"/>
              <a:sym typeface="Arial" charset="0"/>
            </a:endParaRPr>
          </a:p>
        </p:txBody>
      </p:sp>
      <p:sp>
        <p:nvSpPr>
          <p:cNvPr id="1048751" name="Footer Placeholder 1048750"/>
          <p:cNvSpPr>
            <a:spLocks noGrp="1"/>
          </p:cNvSpPr>
          <p:nvPr>
            <p:ph type="ftr" sz="quarter" idx="3"/>
          </p:nvPr>
        </p:nvSpPr>
        <p:spPr>
          <a:xfrm>
            <a:off x="3124200" y="6356350"/>
            <a:ext cx="2895600" cy="365125"/>
          </a:xfrm>
          <a:prstGeom prst="rect">
            <a:avLst/>
          </a:prstGeom>
          <a:noFill/>
          <a:ln>
            <a:noFill/>
          </a:ln>
        </p:spPr>
        <p:txBody>
          <a:bodyPr lIns="91440" tIns="45720" rIns="91440" bIns="45720" anchor="ctr"/>
          <a:lstStyle>
            <a:lvl1pPr marL="0" indent="0" algn="l" eaLnBrk="1" fontAlgn="base" latinLnBrk="1" hangingPunct="1">
              <a:buFontTx/>
              <a:buNone/>
              <a:defRPr sz="1800" b="0">
                <a:solidFill>
                  <a:srgbClr val="000000"/>
                </a:solidFill>
                <a:latin typeface="Calibri" charset="0"/>
                <a:ea typeface="宋体" charset="0"/>
              </a:defRPr>
            </a:lvl1pPr>
            <a:lvl2pPr marL="457200" indent="-457200" algn="l" eaLnBrk="1" fontAlgn="base" latinLnBrk="1" hangingPunct="1">
              <a:buFontTx/>
              <a:buNone/>
              <a:defRPr sz="1800" b="0">
                <a:solidFill>
                  <a:srgbClr val="000000"/>
                </a:solidFill>
                <a:latin typeface="Calibri" charset="0"/>
                <a:ea typeface="宋体" charset="0"/>
              </a:defRPr>
            </a:lvl2pPr>
            <a:lvl3pPr marL="914400" indent="-914400" algn="l" eaLnBrk="1" fontAlgn="base" latinLnBrk="1" hangingPunct="1">
              <a:buFontTx/>
              <a:buNone/>
              <a:defRPr sz="1800" b="0">
                <a:solidFill>
                  <a:srgbClr val="000000"/>
                </a:solidFill>
                <a:latin typeface="Calibri" charset="0"/>
                <a:ea typeface="宋体" charset="0"/>
              </a:defRPr>
            </a:lvl3pPr>
            <a:lvl4pPr marL="1371600" indent="-1371600" algn="l" eaLnBrk="1" fontAlgn="base" latinLnBrk="1" hangingPunct="1">
              <a:buFontTx/>
              <a:buNone/>
              <a:defRPr sz="1800" b="0">
                <a:solidFill>
                  <a:srgbClr val="000000"/>
                </a:solidFill>
                <a:latin typeface="Calibri" charset="0"/>
                <a:ea typeface="宋体" charset="0"/>
              </a:defRPr>
            </a:lvl4pPr>
            <a:lvl5pPr marL="1828800" indent="-1828800" algn="l" eaLnBrk="1" fontAlgn="base" latinLnBrk="1" hangingPunct="1">
              <a:buFontTx/>
              <a:buNone/>
              <a:defRPr sz="1800" b="0">
                <a:solidFill>
                  <a:srgbClr val="000000"/>
                </a:solidFill>
                <a:latin typeface="Calibri" charset="0"/>
                <a:ea typeface="宋体" charset="0"/>
              </a:defRPr>
            </a:lvl5pPr>
          </a:lstStyle>
          <a:p>
            <a:pPr marL="0" lvl="0" indent="0" algn="ctr" eaLnBrk="1" fontAlgn="base" latinLnBrk="1" hangingPunct="1">
              <a:lnSpc>
                <a:spcPct val="100000"/>
              </a:lnSpc>
              <a:spcBef>
                <a:spcPct val="0"/>
              </a:spcBef>
              <a:spcAft>
                <a:spcPct val="0"/>
              </a:spcAft>
              <a:buFontTx/>
              <a:buNone/>
            </a:pPr>
            <a:endParaRPr lang="zh-CN" altLang="en-US" sz="1200" b="0" i="0" baseline="0">
              <a:solidFill>
                <a:srgbClr val="898989"/>
              </a:solidFill>
              <a:latin typeface="Calibri" pitchFamily="34" charset="0"/>
              <a:ea typeface="宋体" charset="0"/>
              <a:sym typeface="Arial"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048731" name="Vertical Title 1"/>
          <p:cNvSpPr>
            <a:spLocks noGrp="1"/>
          </p:cNvSpPr>
          <p:nvPr>
            <p:ph type="title" orient="vert"/>
          </p:nvPr>
        </p:nvSpPr>
        <p:spPr>
          <a:xfrm>
            <a:off x="6543675" y="365125"/>
            <a:ext cx="1971675" cy="5811838"/>
          </a:xfrm>
        </p:spPr>
        <p:txBody>
          <a:bodyPr vert="eaVert"/>
          <a:lstStyle/>
          <a:p>
            <a:r>
              <a:rPr lang="en-US" altLang="zh-CN" smtClean="0"/>
              <a:t>Click to edit Master title style</a:t>
            </a:r>
            <a:endParaRPr lang="zh-CN" altLang="en-US"/>
          </a:p>
        </p:txBody>
      </p:sp>
      <p:sp>
        <p:nvSpPr>
          <p:cNvPr id="1048732" name="Vertical Text Placeholder 2"/>
          <p:cNvSpPr>
            <a:spLocks noGrp="1"/>
          </p:cNvSpPr>
          <p:nvPr>
            <p:ph type="body" orient="vert" idx="1"/>
          </p:nvPr>
        </p:nvSpPr>
        <p:spPr>
          <a:xfrm>
            <a:off x="628650" y="365125"/>
            <a:ext cx="5800725" cy="5811838"/>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1048733" name="Date Placeholder 1048732"/>
          <p:cNvSpPr>
            <a:spLocks noGrp="1"/>
          </p:cNvSpPr>
          <p:nvPr>
            <p:ph type="dt" sz="half" idx="2"/>
          </p:nvPr>
        </p:nvSpPr>
        <p:spPr>
          <a:xfrm>
            <a:off x="457200" y="6356350"/>
            <a:ext cx="2133600" cy="365125"/>
          </a:xfrm>
          <a:prstGeom prst="rect">
            <a:avLst/>
          </a:prstGeom>
          <a:noFill/>
          <a:ln>
            <a:noFill/>
          </a:ln>
        </p:spPr>
        <p:txBody>
          <a:bodyPr lIns="91440" tIns="45720" rIns="91440" bIns="45720" anchor="ctr"/>
          <a:lstStyle>
            <a:lvl1pPr marL="0" indent="0" algn="l" eaLnBrk="1" fontAlgn="base" latinLnBrk="1" hangingPunct="1">
              <a:buFontTx/>
              <a:buNone/>
              <a:defRPr sz="1800" b="0">
                <a:solidFill>
                  <a:srgbClr val="000000"/>
                </a:solidFill>
                <a:latin typeface="Calibri" charset="0"/>
                <a:ea typeface="宋体" charset="0"/>
              </a:defRPr>
            </a:lvl1pPr>
            <a:lvl2pPr marL="457200" indent="-457200" algn="l" eaLnBrk="1" fontAlgn="base" latinLnBrk="1" hangingPunct="1">
              <a:buFontTx/>
              <a:buNone/>
              <a:defRPr sz="1800" b="0">
                <a:solidFill>
                  <a:srgbClr val="000000"/>
                </a:solidFill>
                <a:latin typeface="Calibri" charset="0"/>
                <a:ea typeface="宋体" charset="0"/>
              </a:defRPr>
            </a:lvl2pPr>
            <a:lvl3pPr marL="914400" indent="-914400" algn="l" eaLnBrk="1" fontAlgn="base" latinLnBrk="1" hangingPunct="1">
              <a:buFontTx/>
              <a:buNone/>
              <a:defRPr sz="1800" b="0">
                <a:solidFill>
                  <a:srgbClr val="000000"/>
                </a:solidFill>
                <a:latin typeface="Calibri" charset="0"/>
                <a:ea typeface="宋体" charset="0"/>
              </a:defRPr>
            </a:lvl3pPr>
            <a:lvl4pPr marL="1371600" indent="-1371600" algn="l" eaLnBrk="1" fontAlgn="base" latinLnBrk="1" hangingPunct="1">
              <a:buFontTx/>
              <a:buNone/>
              <a:defRPr sz="1800" b="0">
                <a:solidFill>
                  <a:srgbClr val="000000"/>
                </a:solidFill>
                <a:latin typeface="Calibri" charset="0"/>
                <a:ea typeface="宋体" charset="0"/>
              </a:defRPr>
            </a:lvl4pPr>
            <a:lvl5pPr marL="1828800" indent="-1828800" algn="l" eaLnBrk="1" fontAlgn="base" latinLnBrk="1" hangingPunct="1">
              <a:buFontTx/>
              <a:buNone/>
              <a:defRPr sz="1800" b="0">
                <a:solidFill>
                  <a:srgbClr val="000000"/>
                </a:solidFill>
                <a:latin typeface="Calibri" charset="0"/>
                <a:ea typeface="宋体" charset="0"/>
              </a:defRPr>
            </a:lvl5pPr>
          </a:lstStyle>
          <a:p>
            <a:pPr marL="0" lvl="0" indent="0" algn="l" eaLnBrk="1" fontAlgn="base" latinLnBrk="1" hangingPunct="1">
              <a:lnSpc>
                <a:spcPct val="100000"/>
              </a:lnSpc>
              <a:spcBef>
                <a:spcPct val="0"/>
              </a:spcBef>
              <a:spcAft>
                <a:spcPct val="0"/>
              </a:spcAft>
              <a:buFontTx/>
              <a:buNone/>
            </a:pPr>
            <a:fld id="{566ABCEB-ACFC-4714-9973-3DA970169C29}" type="datetime1">
              <a:rPr lang="zh-CN" altLang="en-US" sz="1200" b="0">
                <a:solidFill>
                  <a:srgbClr val="898989"/>
                </a:solidFill>
                <a:latin typeface="Calibri" pitchFamily="34" charset="0"/>
                <a:ea typeface="宋体" charset="0"/>
              </a:rPr>
              <a:pPr marL="0" lvl="0" indent="0" algn="l" eaLnBrk="1" fontAlgn="base" latinLnBrk="1" hangingPunct="1">
                <a:lnSpc>
                  <a:spcPct val="100000"/>
                </a:lnSpc>
                <a:spcBef>
                  <a:spcPct val="0"/>
                </a:spcBef>
                <a:spcAft>
                  <a:spcPct val="0"/>
                </a:spcAft>
                <a:buFontTx/>
                <a:buNone/>
              </a:pPr>
              <a:t>2016/3/9</a:t>
            </a:fld>
            <a:endParaRPr lang="zh-CN" altLang="en-US" sz="1200" b="0">
              <a:solidFill>
                <a:srgbClr val="898989"/>
              </a:solidFill>
              <a:latin typeface="Calibri" pitchFamily="34" charset="0"/>
              <a:ea typeface="宋体" charset="0"/>
            </a:endParaRPr>
          </a:p>
        </p:txBody>
      </p:sp>
      <p:sp>
        <p:nvSpPr>
          <p:cNvPr id="1048734" name="Slide Number Placeholder 1048733"/>
          <p:cNvSpPr>
            <a:spLocks noGrp="1"/>
          </p:cNvSpPr>
          <p:nvPr>
            <p:ph type="sldNum" sz="quarter" idx="4"/>
          </p:nvPr>
        </p:nvSpPr>
        <p:spPr>
          <a:xfrm>
            <a:off x="6553200" y="6356350"/>
            <a:ext cx="2133600" cy="365125"/>
          </a:xfrm>
          <a:prstGeom prst="rect">
            <a:avLst/>
          </a:prstGeom>
          <a:noFill/>
          <a:ln>
            <a:noFill/>
          </a:ln>
        </p:spPr>
        <p:txBody>
          <a:bodyPr lIns="91440" tIns="45720" rIns="91440" bIns="45720" anchor="ctr"/>
          <a:lstStyle>
            <a:lvl1pPr marL="0" indent="0" algn="l" eaLnBrk="1" fontAlgn="base" latinLnBrk="1" hangingPunct="1">
              <a:buFontTx/>
              <a:buNone/>
              <a:defRPr sz="1800" b="0">
                <a:solidFill>
                  <a:srgbClr val="000000"/>
                </a:solidFill>
                <a:latin typeface="Calibri" charset="0"/>
                <a:ea typeface="宋体" charset="0"/>
              </a:defRPr>
            </a:lvl1pPr>
            <a:lvl2pPr marL="457200" indent="-457200" algn="l" eaLnBrk="1" fontAlgn="base" latinLnBrk="1" hangingPunct="1">
              <a:buFontTx/>
              <a:buNone/>
              <a:defRPr sz="1800" b="0">
                <a:solidFill>
                  <a:srgbClr val="000000"/>
                </a:solidFill>
                <a:latin typeface="Calibri" charset="0"/>
                <a:ea typeface="宋体" charset="0"/>
              </a:defRPr>
            </a:lvl2pPr>
            <a:lvl3pPr marL="914400" indent="-914400" algn="l" eaLnBrk="1" fontAlgn="base" latinLnBrk="1" hangingPunct="1">
              <a:buFontTx/>
              <a:buNone/>
              <a:defRPr sz="1800" b="0">
                <a:solidFill>
                  <a:srgbClr val="000000"/>
                </a:solidFill>
                <a:latin typeface="Calibri" charset="0"/>
                <a:ea typeface="宋体" charset="0"/>
              </a:defRPr>
            </a:lvl3pPr>
            <a:lvl4pPr marL="1371600" indent="-1371600" algn="l" eaLnBrk="1" fontAlgn="base" latinLnBrk="1" hangingPunct="1">
              <a:buFontTx/>
              <a:buNone/>
              <a:defRPr sz="1800" b="0">
                <a:solidFill>
                  <a:srgbClr val="000000"/>
                </a:solidFill>
                <a:latin typeface="Calibri" charset="0"/>
                <a:ea typeface="宋体" charset="0"/>
              </a:defRPr>
            </a:lvl4pPr>
            <a:lvl5pPr marL="1828800" indent="-1828800" algn="l" eaLnBrk="1" fontAlgn="base" latinLnBrk="1" hangingPunct="1">
              <a:buFontTx/>
              <a:buNone/>
              <a:defRPr sz="1800" b="0">
                <a:solidFill>
                  <a:srgbClr val="000000"/>
                </a:solidFill>
                <a:latin typeface="Calibri" charset="0"/>
                <a:ea typeface="宋体" charset="0"/>
              </a:defRPr>
            </a:lvl5pPr>
          </a:lstStyle>
          <a:p>
            <a:pPr marL="0" lvl="0" indent="0" algn="r" eaLnBrk="1" fontAlgn="base" latinLnBrk="1" hangingPunct="1">
              <a:lnSpc>
                <a:spcPct val="100000"/>
              </a:lnSpc>
              <a:spcBef>
                <a:spcPct val="0"/>
              </a:spcBef>
              <a:spcAft>
                <a:spcPct val="0"/>
              </a:spcAft>
              <a:buFontTx/>
              <a:buNone/>
            </a:pPr>
            <a:fld id="{566ABCEB-ACFC-4714-9973-3DA970169C29}" type="slidenum">
              <a:rPr lang="zh-CN" altLang="en-US" sz="1200" b="0" i="0" baseline="0">
                <a:solidFill>
                  <a:srgbClr val="898989"/>
                </a:solidFill>
                <a:latin typeface="Calibri" pitchFamily="34" charset="0"/>
                <a:ea typeface="宋体" charset="0"/>
                <a:sym typeface="Arial" charset="0"/>
              </a:rPr>
              <a:pPr marL="0" lvl="0" indent="0" algn="r" eaLnBrk="1" fontAlgn="base" latinLnBrk="1" hangingPunct="1">
                <a:lnSpc>
                  <a:spcPct val="100000"/>
                </a:lnSpc>
                <a:spcBef>
                  <a:spcPct val="0"/>
                </a:spcBef>
                <a:spcAft>
                  <a:spcPct val="0"/>
                </a:spcAft>
                <a:buFontTx/>
                <a:buNone/>
              </a:pPr>
              <a:t>‹#›</a:t>
            </a:fld>
            <a:endParaRPr lang="zh-CN" altLang="en-US" sz="1200" b="0" i="0" baseline="0">
              <a:solidFill>
                <a:srgbClr val="898989"/>
              </a:solidFill>
              <a:latin typeface="Calibri" pitchFamily="34" charset="0"/>
              <a:ea typeface="宋体" charset="0"/>
              <a:sym typeface="Arial" charset="0"/>
            </a:endParaRPr>
          </a:p>
        </p:txBody>
      </p:sp>
      <p:sp>
        <p:nvSpPr>
          <p:cNvPr id="1048735" name="Footer Placeholder 1048734"/>
          <p:cNvSpPr>
            <a:spLocks noGrp="1"/>
          </p:cNvSpPr>
          <p:nvPr>
            <p:ph type="ftr" sz="quarter" idx="3"/>
          </p:nvPr>
        </p:nvSpPr>
        <p:spPr>
          <a:xfrm>
            <a:off x="3124200" y="6356350"/>
            <a:ext cx="2895600" cy="365125"/>
          </a:xfrm>
          <a:prstGeom prst="rect">
            <a:avLst/>
          </a:prstGeom>
          <a:noFill/>
          <a:ln>
            <a:noFill/>
          </a:ln>
        </p:spPr>
        <p:txBody>
          <a:bodyPr lIns="91440" tIns="45720" rIns="91440" bIns="45720" anchor="ctr"/>
          <a:lstStyle>
            <a:lvl1pPr marL="0" indent="0" algn="l" eaLnBrk="1" fontAlgn="base" latinLnBrk="1" hangingPunct="1">
              <a:buFontTx/>
              <a:buNone/>
              <a:defRPr sz="1800" b="0">
                <a:solidFill>
                  <a:srgbClr val="000000"/>
                </a:solidFill>
                <a:latin typeface="Calibri" charset="0"/>
                <a:ea typeface="宋体" charset="0"/>
              </a:defRPr>
            </a:lvl1pPr>
            <a:lvl2pPr marL="457200" indent="-457200" algn="l" eaLnBrk="1" fontAlgn="base" latinLnBrk="1" hangingPunct="1">
              <a:buFontTx/>
              <a:buNone/>
              <a:defRPr sz="1800" b="0">
                <a:solidFill>
                  <a:srgbClr val="000000"/>
                </a:solidFill>
                <a:latin typeface="Calibri" charset="0"/>
                <a:ea typeface="宋体" charset="0"/>
              </a:defRPr>
            </a:lvl2pPr>
            <a:lvl3pPr marL="914400" indent="-914400" algn="l" eaLnBrk="1" fontAlgn="base" latinLnBrk="1" hangingPunct="1">
              <a:buFontTx/>
              <a:buNone/>
              <a:defRPr sz="1800" b="0">
                <a:solidFill>
                  <a:srgbClr val="000000"/>
                </a:solidFill>
                <a:latin typeface="Calibri" charset="0"/>
                <a:ea typeface="宋体" charset="0"/>
              </a:defRPr>
            </a:lvl3pPr>
            <a:lvl4pPr marL="1371600" indent="-1371600" algn="l" eaLnBrk="1" fontAlgn="base" latinLnBrk="1" hangingPunct="1">
              <a:buFontTx/>
              <a:buNone/>
              <a:defRPr sz="1800" b="0">
                <a:solidFill>
                  <a:srgbClr val="000000"/>
                </a:solidFill>
                <a:latin typeface="Calibri" charset="0"/>
                <a:ea typeface="宋体" charset="0"/>
              </a:defRPr>
            </a:lvl4pPr>
            <a:lvl5pPr marL="1828800" indent="-1828800" algn="l" eaLnBrk="1" fontAlgn="base" latinLnBrk="1" hangingPunct="1">
              <a:buFontTx/>
              <a:buNone/>
              <a:defRPr sz="1800" b="0">
                <a:solidFill>
                  <a:srgbClr val="000000"/>
                </a:solidFill>
                <a:latin typeface="Calibri" charset="0"/>
                <a:ea typeface="宋体" charset="0"/>
              </a:defRPr>
            </a:lvl5pPr>
          </a:lstStyle>
          <a:p>
            <a:pPr marL="0" lvl="0" indent="0" algn="ctr" eaLnBrk="1" fontAlgn="base" latinLnBrk="1" hangingPunct="1">
              <a:lnSpc>
                <a:spcPct val="100000"/>
              </a:lnSpc>
              <a:spcBef>
                <a:spcPct val="0"/>
              </a:spcBef>
              <a:spcAft>
                <a:spcPct val="0"/>
              </a:spcAft>
              <a:buFontTx/>
              <a:buNone/>
            </a:pPr>
            <a:endParaRPr lang="zh-CN" altLang="en-US" sz="1200" b="0" i="0" baseline="0">
              <a:solidFill>
                <a:srgbClr val="898989"/>
              </a:solidFill>
              <a:latin typeface="Calibri" pitchFamily="34" charset="0"/>
              <a:ea typeface="宋体" charset="0"/>
              <a:sym typeface="Arial"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48581" name="Title 1"/>
          <p:cNvSpPr>
            <a:spLocks noGrp="1"/>
          </p:cNvSpPr>
          <p:nvPr>
            <p:ph type="title"/>
          </p:nvPr>
        </p:nvSpPr>
        <p:spPr/>
        <p:txBody>
          <a:bodyPr/>
          <a:lstStyle/>
          <a:p>
            <a:r>
              <a:rPr lang="en-US" altLang="zh-CN" smtClean="0"/>
              <a:t>Click to edit Master title style</a:t>
            </a:r>
            <a:endParaRPr lang="zh-CN" altLang="en-US"/>
          </a:p>
        </p:txBody>
      </p:sp>
      <p:sp>
        <p:nvSpPr>
          <p:cNvPr id="1048582" name="Content Placeholder 2"/>
          <p:cNvSpPr>
            <a:spLocks noGrp="1"/>
          </p:cNvSpPr>
          <p:nvPr>
            <p:ph idx="1"/>
          </p:nvPr>
        </p:nvSpPr>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1048583" name="Date Placeholder 1048582"/>
          <p:cNvSpPr>
            <a:spLocks noGrp="1"/>
          </p:cNvSpPr>
          <p:nvPr>
            <p:ph type="dt" sz="half" idx="2"/>
          </p:nvPr>
        </p:nvSpPr>
        <p:spPr>
          <a:xfrm>
            <a:off x="457200" y="6356350"/>
            <a:ext cx="2133600" cy="365125"/>
          </a:xfrm>
          <a:prstGeom prst="rect">
            <a:avLst/>
          </a:prstGeom>
          <a:noFill/>
          <a:ln>
            <a:noFill/>
          </a:ln>
        </p:spPr>
        <p:txBody>
          <a:bodyPr lIns="91440" tIns="45720" rIns="91440" bIns="45720" anchor="ctr"/>
          <a:lstStyle>
            <a:lvl1pPr marL="0" indent="0" algn="l" eaLnBrk="1" fontAlgn="base" latinLnBrk="1" hangingPunct="1">
              <a:buFontTx/>
              <a:buNone/>
              <a:defRPr sz="1800" b="0">
                <a:solidFill>
                  <a:srgbClr val="000000"/>
                </a:solidFill>
                <a:latin typeface="Calibri" charset="0"/>
                <a:ea typeface="宋体" charset="0"/>
              </a:defRPr>
            </a:lvl1pPr>
            <a:lvl2pPr marL="457200" indent="-457200" algn="l" eaLnBrk="1" fontAlgn="base" latinLnBrk="1" hangingPunct="1">
              <a:buFontTx/>
              <a:buNone/>
              <a:defRPr sz="1800" b="0">
                <a:solidFill>
                  <a:srgbClr val="000000"/>
                </a:solidFill>
                <a:latin typeface="Calibri" charset="0"/>
                <a:ea typeface="宋体" charset="0"/>
              </a:defRPr>
            </a:lvl2pPr>
            <a:lvl3pPr marL="914400" indent="-914400" algn="l" eaLnBrk="1" fontAlgn="base" latinLnBrk="1" hangingPunct="1">
              <a:buFontTx/>
              <a:buNone/>
              <a:defRPr sz="1800" b="0">
                <a:solidFill>
                  <a:srgbClr val="000000"/>
                </a:solidFill>
                <a:latin typeface="Calibri" charset="0"/>
                <a:ea typeface="宋体" charset="0"/>
              </a:defRPr>
            </a:lvl3pPr>
            <a:lvl4pPr marL="1371600" indent="-1371600" algn="l" eaLnBrk="1" fontAlgn="base" latinLnBrk="1" hangingPunct="1">
              <a:buFontTx/>
              <a:buNone/>
              <a:defRPr sz="1800" b="0">
                <a:solidFill>
                  <a:srgbClr val="000000"/>
                </a:solidFill>
                <a:latin typeface="Calibri" charset="0"/>
                <a:ea typeface="宋体" charset="0"/>
              </a:defRPr>
            </a:lvl4pPr>
            <a:lvl5pPr marL="1828800" indent="-1828800" algn="l" eaLnBrk="1" fontAlgn="base" latinLnBrk="1" hangingPunct="1">
              <a:buFontTx/>
              <a:buNone/>
              <a:defRPr sz="1800" b="0">
                <a:solidFill>
                  <a:srgbClr val="000000"/>
                </a:solidFill>
                <a:latin typeface="Calibri" charset="0"/>
                <a:ea typeface="宋体" charset="0"/>
              </a:defRPr>
            </a:lvl5pPr>
          </a:lstStyle>
          <a:p>
            <a:pPr marL="0" lvl="0" indent="0" algn="l" eaLnBrk="1" fontAlgn="base" latinLnBrk="1" hangingPunct="1">
              <a:lnSpc>
                <a:spcPct val="100000"/>
              </a:lnSpc>
              <a:spcBef>
                <a:spcPct val="0"/>
              </a:spcBef>
              <a:spcAft>
                <a:spcPct val="0"/>
              </a:spcAft>
              <a:buFontTx/>
              <a:buNone/>
            </a:pPr>
            <a:fld id="{566ABCEB-ACFC-4714-9973-3DA970169C29}" type="datetime1">
              <a:rPr lang="zh-CN" altLang="en-US" sz="1200" b="0">
                <a:solidFill>
                  <a:srgbClr val="898989"/>
                </a:solidFill>
                <a:latin typeface="Calibri" pitchFamily="34" charset="0"/>
                <a:ea typeface="宋体" charset="0"/>
              </a:rPr>
              <a:pPr marL="0" lvl="0" indent="0" algn="l" eaLnBrk="1" fontAlgn="base" latinLnBrk="1" hangingPunct="1">
                <a:lnSpc>
                  <a:spcPct val="100000"/>
                </a:lnSpc>
                <a:spcBef>
                  <a:spcPct val="0"/>
                </a:spcBef>
                <a:spcAft>
                  <a:spcPct val="0"/>
                </a:spcAft>
                <a:buFontTx/>
                <a:buNone/>
              </a:pPr>
              <a:t>2016/3/9</a:t>
            </a:fld>
            <a:endParaRPr lang="zh-CN" altLang="en-US" sz="1200" b="0">
              <a:solidFill>
                <a:srgbClr val="898989"/>
              </a:solidFill>
              <a:latin typeface="Calibri" pitchFamily="34" charset="0"/>
              <a:ea typeface="宋体" charset="0"/>
            </a:endParaRPr>
          </a:p>
        </p:txBody>
      </p:sp>
      <p:sp>
        <p:nvSpPr>
          <p:cNvPr id="1048584" name="Slide Number Placeholder 1048583"/>
          <p:cNvSpPr>
            <a:spLocks noGrp="1"/>
          </p:cNvSpPr>
          <p:nvPr>
            <p:ph type="sldNum" sz="quarter" idx="4"/>
          </p:nvPr>
        </p:nvSpPr>
        <p:spPr>
          <a:xfrm>
            <a:off x="6553200" y="6356350"/>
            <a:ext cx="2133600" cy="365125"/>
          </a:xfrm>
          <a:prstGeom prst="rect">
            <a:avLst/>
          </a:prstGeom>
          <a:noFill/>
          <a:ln>
            <a:noFill/>
          </a:ln>
        </p:spPr>
        <p:txBody>
          <a:bodyPr lIns="91440" tIns="45720" rIns="91440" bIns="45720" anchor="ctr"/>
          <a:lstStyle>
            <a:lvl1pPr marL="0" indent="0" algn="l" eaLnBrk="1" fontAlgn="base" latinLnBrk="1" hangingPunct="1">
              <a:buFontTx/>
              <a:buNone/>
              <a:defRPr sz="1800" b="0">
                <a:solidFill>
                  <a:srgbClr val="000000"/>
                </a:solidFill>
                <a:latin typeface="Calibri" charset="0"/>
                <a:ea typeface="宋体" charset="0"/>
              </a:defRPr>
            </a:lvl1pPr>
            <a:lvl2pPr marL="457200" indent="-457200" algn="l" eaLnBrk="1" fontAlgn="base" latinLnBrk="1" hangingPunct="1">
              <a:buFontTx/>
              <a:buNone/>
              <a:defRPr sz="1800" b="0">
                <a:solidFill>
                  <a:srgbClr val="000000"/>
                </a:solidFill>
                <a:latin typeface="Calibri" charset="0"/>
                <a:ea typeface="宋体" charset="0"/>
              </a:defRPr>
            </a:lvl2pPr>
            <a:lvl3pPr marL="914400" indent="-914400" algn="l" eaLnBrk="1" fontAlgn="base" latinLnBrk="1" hangingPunct="1">
              <a:buFontTx/>
              <a:buNone/>
              <a:defRPr sz="1800" b="0">
                <a:solidFill>
                  <a:srgbClr val="000000"/>
                </a:solidFill>
                <a:latin typeface="Calibri" charset="0"/>
                <a:ea typeface="宋体" charset="0"/>
              </a:defRPr>
            </a:lvl3pPr>
            <a:lvl4pPr marL="1371600" indent="-1371600" algn="l" eaLnBrk="1" fontAlgn="base" latinLnBrk="1" hangingPunct="1">
              <a:buFontTx/>
              <a:buNone/>
              <a:defRPr sz="1800" b="0">
                <a:solidFill>
                  <a:srgbClr val="000000"/>
                </a:solidFill>
                <a:latin typeface="Calibri" charset="0"/>
                <a:ea typeface="宋体" charset="0"/>
              </a:defRPr>
            </a:lvl4pPr>
            <a:lvl5pPr marL="1828800" indent="-1828800" algn="l" eaLnBrk="1" fontAlgn="base" latinLnBrk="1" hangingPunct="1">
              <a:buFontTx/>
              <a:buNone/>
              <a:defRPr sz="1800" b="0">
                <a:solidFill>
                  <a:srgbClr val="000000"/>
                </a:solidFill>
                <a:latin typeface="Calibri" charset="0"/>
                <a:ea typeface="宋体" charset="0"/>
              </a:defRPr>
            </a:lvl5pPr>
          </a:lstStyle>
          <a:p>
            <a:pPr marL="0" lvl="0" indent="0" algn="r" eaLnBrk="1" fontAlgn="base" latinLnBrk="1" hangingPunct="1">
              <a:lnSpc>
                <a:spcPct val="100000"/>
              </a:lnSpc>
              <a:spcBef>
                <a:spcPct val="0"/>
              </a:spcBef>
              <a:spcAft>
                <a:spcPct val="0"/>
              </a:spcAft>
              <a:buFontTx/>
              <a:buNone/>
            </a:pPr>
            <a:fld id="{566ABCEB-ACFC-4714-9973-3DA970169C29}" type="slidenum">
              <a:rPr lang="zh-CN" altLang="en-US" sz="1200" b="0" i="0" baseline="0">
                <a:solidFill>
                  <a:srgbClr val="898989"/>
                </a:solidFill>
                <a:latin typeface="Calibri" pitchFamily="34" charset="0"/>
                <a:ea typeface="宋体" charset="0"/>
                <a:sym typeface="Arial" charset="0"/>
              </a:rPr>
              <a:pPr marL="0" lvl="0" indent="0" algn="r" eaLnBrk="1" fontAlgn="base" latinLnBrk="1" hangingPunct="1">
                <a:lnSpc>
                  <a:spcPct val="100000"/>
                </a:lnSpc>
                <a:spcBef>
                  <a:spcPct val="0"/>
                </a:spcBef>
                <a:spcAft>
                  <a:spcPct val="0"/>
                </a:spcAft>
                <a:buFontTx/>
                <a:buNone/>
              </a:pPr>
              <a:t>‹#›</a:t>
            </a:fld>
            <a:endParaRPr lang="zh-CN" altLang="en-US" sz="1200" b="0" i="0" baseline="0">
              <a:solidFill>
                <a:srgbClr val="898989"/>
              </a:solidFill>
              <a:latin typeface="Calibri" pitchFamily="34" charset="0"/>
              <a:ea typeface="宋体" charset="0"/>
              <a:sym typeface="Arial" charset="0"/>
            </a:endParaRPr>
          </a:p>
        </p:txBody>
      </p:sp>
      <p:sp>
        <p:nvSpPr>
          <p:cNvPr id="1048585" name="Footer Placeholder 1048584"/>
          <p:cNvSpPr>
            <a:spLocks noGrp="1"/>
          </p:cNvSpPr>
          <p:nvPr>
            <p:ph type="ftr" sz="quarter" idx="3"/>
          </p:nvPr>
        </p:nvSpPr>
        <p:spPr>
          <a:xfrm>
            <a:off x="3124200" y="6356350"/>
            <a:ext cx="2895600" cy="365125"/>
          </a:xfrm>
          <a:prstGeom prst="rect">
            <a:avLst/>
          </a:prstGeom>
          <a:noFill/>
          <a:ln>
            <a:noFill/>
          </a:ln>
        </p:spPr>
        <p:txBody>
          <a:bodyPr lIns="91440" tIns="45720" rIns="91440" bIns="45720" anchor="ctr"/>
          <a:lstStyle>
            <a:lvl1pPr marL="0" indent="0" algn="l" eaLnBrk="1" fontAlgn="base" latinLnBrk="1" hangingPunct="1">
              <a:buFontTx/>
              <a:buNone/>
              <a:defRPr sz="1800" b="0">
                <a:solidFill>
                  <a:srgbClr val="000000"/>
                </a:solidFill>
                <a:latin typeface="Calibri" charset="0"/>
                <a:ea typeface="宋体" charset="0"/>
              </a:defRPr>
            </a:lvl1pPr>
            <a:lvl2pPr marL="457200" indent="-457200" algn="l" eaLnBrk="1" fontAlgn="base" latinLnBrk="1" hangingPunct="1">
              <a:buFontTx/>
              <a:buNone/>
              <a:defRPr sz="1800" b="0">
                <a:solidFill>
                  <a:srgbClr val="000000"/>
                </a:solidFill>
                <a:latin typeface="Calibri" charset="0"/>
                <a:ea typeface="宋体" charset="0"/>
              </a:defRPr>
            </a:lvl2pPr>
            <a:lvl3pPr marL="914400" indent="-914400" algn="l" eaLnBrk="1" fontAlgn="base" latinLnBrk="1" hangingPunct="1">
              <a:buFontTx/>
              <a:buNone/>
              <a:defRPr sz="1800" b="0">
                <a:solidFill>
                  <a:srgbClr val="000000"/>
                </a:solidFill>
                <a:latin typeface="Calibri" charset="0"/>
                <a:ea typeface="宋体" charset="0"/>
              </a:defRPr>
            </a:lvl3pPr>
            <a:lvl4pPr marL="1371600" indent="-1371600" algn="l" eaLnBrk="1" fontAlgn="base" latinLnBrk="1" hangingPunct="1">
              <a:buFontTx/>
              <a:buNone/>
              <a:defRPr sz="1800" b="0">
                <a:solidFill>
                  <a:srgbClr val="000000"/>
                </a:solidFill>
                <a:latin typeface="Calibri" charset="0"/>
                <a:ea typeface="宋体" charset="0"/>
              </a:defRPr>
            </a:lvl4pPr>
            <a:lvl5pPr marL="1828800" indent="-1828800" algn="l" eaLnBrk="1" fontAlgn="base" latinLnBrk="1" hangingPunct="1">
              <a:buFontTx/>
              <a:buNone/>
              <a:defRPr sz="1800" b="0">
                <a:solidFill>
                  <a:srgbClr val="000000"/>
                </a:solidFill>
                <a:latin typeface="Calibri" charset="0"/>
                <a:ea typeface="宋体" charset="0"/>
              </a:defRPr>
            </a:lvl5pPr>
          </a:lstStyle>
          <a:p>
            <a:pPr marL="0" lvl="0" indent="0" algn="ctr" eaLnBrk="1" fontAlgn="base" latinLnBrk="1" hangingPunct="1">
              <a:lnSpc>
                <a:spcPct val="100000"/>
              </a:lnSpc>
              <a:spcBef>
                <a:spcPct val="0"/>
              </a:spcBef>
              <a:spcAft>
                <a:spcPct val="0"/>
              </a:spcAft>
              <a:buFontTx/>
              <a:buNone/>
            </a:pPr>
            <a:endParaRPr lang="zh-CN" altLang="en-US" sz="1200" b="0" i="0" baseline="0">
              <a:solidFill>
                <a:srgbClr val="898989"/>
              </a:solidFill>
              <a:latin typeface="Calibri" pitchFamily="34" charset="0"/>
              <a:ea typeface="宋体" charset="0"/>
              <a:sym typeface="Arial"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48742" name="Title 1"/>
          <p:cNvSpPr>
            <a:spLocks noGrp="1"/>
          </p:cNvSpPr>
          <p:nvPr>
            <p:ph type="title"/>
          </p:nvPr>
        </p:nvSpPr>
        <p:spPr>
          <a:xfrm>
            <a:off x="623887" y="1709738"/>
            <a:ext cx="7886700" cy="2852737"/>
          </a:xfrm>
        </p:spPr>
        <p:txBody>
          <a:bodyPr anchor="b"/>
          <a:lstStyle>
            <a:lvl1pPr>
              <a:defRPr sz="6000"/>
            </a:lvl1pPr>
          </a:lstStyle>
          <a:p>
            <a:r>
              <a:rPr lang="en-US" altLang="zh-CN" smtClean="0"/>
              <a:t>Click to edit Master title style</a:t>
            </a:r>
            <a:endParaRPr lang="zh-CN" altLang="en-US"/>
          </a:p>
        </p:txBody>
      </p:sp>
      <p:sp>
        <p:nvSpPr>
          <p:cNvPr id="1048743" name="Text Placeholder 2"/>
          <p:cNvSpPr>
            <a:spLocks noGrp="1"/>
          </p:cNvSpPr>
          <p:nvPr>
            <p:ph type="body" idx="1"/>
          </p:nvPr>
        </p:nvSpPr>
        <p:spPr>
          <a:xfrm>
            <a:off x="623887"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ltLang="zh-CN" smtClean="0"/>
              <a:t>Click to edit Master text styles</a:t>
            </a:r>
          </a:p>
        </p:txBody>
      </p:sp>
      <p:sp>
        <p:nvSpPr>
          <p:cNvPr id="1048744" name="Date Placeholder 1048743"/>
          <p:cNvSpPr>
            <a:spLocks noGrp="1"/>
          </p:cNvSpPr>
          <p:nvPr>
            <p:ph type="dt" sz="half" idx="2"/>
          </p:nvPr>
        </p:nvSpPr>
        <p:spPr>
          <a:xfrm>
            <a:off x="457200" y="6356350"/>
            <a:ext cx="2133600" cy="365125"/>
          </a:xfrm>
          <a:prstGeom prst="rect">
            <a:avLst/>
          </a:prstGeom>
          <a:noFill/>
          <a:ln>
            <a:noFill/>
          </a:ln>
        </p:spPr>
        <p:txBody>
          <a:bodyPr lIns="91440" tIns="45720" rIns="91440" bIns="45720" anchor="ctr"/>
          <a:lstStyle>
            <a:lvl1pPr marL="0" indent="0" algn="l" eaLnBrk="1" fontAlgn="base" latinLnBrk="1" hangingPunct="1">
              <a:buFontTx/>
              <a:buNone/>
              <a:defRPr sz="1800" b="0">
                <a:solidFill>
                  <a:srgbClr val="000000"/>
                </a:solidFill>
                <a:latin typeface="Calibri" charset="0"/>
                <a:ea typeface="宋体" charset="0"/>
              </a:defRPr>
            </a:lvl1pPr>
            <a:lvl2pPr marL="457200" indent="-457200" algn="l" eaLnBrk="1" fontAlgn="base" latinLnBrk="1" hangingPunct="1">
              <a:buFontTx/>
              <a:buNone/>
              <a:defRPr sz="1800" b="0">
                <a:solidFill>
                  <a:srgbClr val="000000"/>
                </a:solidFill>
                <a:latin typeface="Calibri" charset="0"/>
                <a:ea typeface="宋体" charset="0"/>
              </a:defRPr>
            </a:lvl2pPr>
            <a:lvl3pPr marL="914400" indent="-914400" algn="l" eaLnBrk="1" fontAlgn="base" latinLnBrk="1" hangingPunct="1">
              <a:buFontTx/>
              <a:buNone/>
              <a:defRPr sz="1800" b="0">
                <a:solidFill>
                  <a:srgbClr val="000000"/>
                </a:solidFill>
                <a:latin typeface="Calibri" charset="0"/>
                <a:ea typeface="宋体" charset="0"/>
              </a:defRPr>
            </a:lvl3pPr>
            <a:lvl4pPr marL="1371600" indent="-1371600" algn="l" eaLnBrk="1" fontAlgn="base" latinLnBrk="1" hangingPunct="1">
              <a:buFontTx/>
              <a:buNone/>
              <a:defRPr sz="1800" b="0">
                <a:solidFill>
                  <a:srgbClr val="000000"/>
                </a:solidFill>
                <a:latin typeface="Calibri" charset="0"/>
                <a:ea typeface="宋体" charset="0"/>
              </a:defRPr>
            </a:lvl4pPr>
            <a:lvl5pPr marL="1828800" indent="-1828800" algn="l" eaLnBrk="1" fontAlgn="base" latinLnBrk="1" hangingPunct="1">
              <a:buFontTx/>
              <a:buNone/>
              <a:defRPr sz="1800" b="0">
                <a:solidFill>
                  <a:srgbClr val="000000"/>
                </a:solidFill>
                <a:latin typeface="Calibri" charset="0"/>
                <a:ea typeface="宋体" charset="0"/>
              </a:defRPr>
            </a:lvl5pPr>
          </a:lstStyle>
          <a:p>
            <a:pPr marL="0" lvl="0" indent="0" algn="l" eaLnBrk="1" fontAlgn="base" latinLnBrk="1" hangingPunct="1">
              <a:lnSpc>
                <a:spcPct val="100000"/>
              </a:lnSpc>
              <a:spcBef>
                <a:spcPct val="0"/>
              </a:spcBef>
              <a:spcAft>
                <a:spcPct val="0"/>
              </a:spcAft>
              <a:buFontTx/>
              <a:buNone/>
            </a:pPr>
            <a:fld id="{566ABCEB-ACFC-4714-9973-3DA970169C29}" type="datetime1">
              <a:rPr lang="zh-CN" altLang="en-US" sz="1200" b="0">
                <a:solidFill>
                  <a:srgbClr val="898989"/>
                </a:solidFill>
                <a:latin typeface="Calibri" pitchFamily="34" charset="0"/>
                <a:ea typeface="宋体" charset="0"/>
              </a:rPr>
              <a:pPr marL="0" lvl="0" indent="0" algn="l" eaLnBrk="1" fontAlgn="base" latinLnBrk="1" hangingPunct="1">
                <a:lnSpc>
                  <a:spcPct val="100000"/>
                </a:lnSpc>
                <a:spcBef>
                  <a:spcPct val="0"/>
                </a:spcBef>
                <a:spcAft>
                  <a:spcPct val="0"/>
                </a:spcAft>
                <a:buFontTx/>
                <a:buNone/>
              </a:pPr>
              <a:t>2016/3/9</a:t>
            </a:fld>
            <a:endParaRPr lang="zh-CN" altLang="en-US" sz="1200" b="0">
              <a:solidFill>
                <a:srgbClr val="898989"/>
              </a:solidFill>
              <a:latin typeface="Calibri" pitchFamily="34" charset="0"/>
              <a:ea typeface="宋体" charset="0"/>
            </a:endParaRPr>
          </a:p>
        </p:txBody>
      </p:sp>
      <p:sp>
        <p:nvSpPr>
          <p:cNvPr id="1048745" name="Slide Number Placeholder 1048744"/>
          <p:cNvSpPr>
            <a:spLocks noGrp="1"/>
          </p:cNvSpPr>
          <p:nvPr>
            <p:ph type="sldNum" sz="quarter" idx="4"/>
          </p:nvPr>
        </p:nvSpPr>
        <p:spPr>
          <a:xfrm>
            <a:off x="6553200" y="6356350"/>
            <a:ext cx="2133600" cy="365125"/>
          </a:xfrm>
          <a:prstGeom prst="rect">
            <a:avLst/>
          </a:prstGeom>
          <a:noFill/>
          <a:ln>
            <a:noFill/>
          </a:ln>
        </p:spPr>
        <p:txBody>
          <a:bodyPr lIns="91440" tIns="45720" rIns="91440" bIns="45720" anchor="ctr"/>
          <a:lstStyle>
            <a:lvl1pPr marL="0" indent="0" algn="l" eaLnBrk="1" fontAlgn="base" latinLnBrk="1" hangingPunct="1">
              <a:buFontTx/>
              <a:buNone/>
              <a:defRPr sz="1800" b="0">
                <a:solidFill>
                  <a:srgbClr val="000000"/>
                </a:solidFill>
                <a:latin typeface="Calibri" charset="0"/>
                <a:ea typeface="宋体" charset="0"/>
              </a:defRPr>
            </a:lvl1pPr>
            <a:lvl2pPr marL="457200" indent="-457200" algn="l" eaLnBrk="1" fontAlgn="base" latinLnBrk="1" hangingPunct="1">
              <a:buFontTx/>
              <a:buNone/>
              <a:defRPr sz="1800" b="0">
                <a:solidFill>
                  <a:srgbClr val="000000"/>
                </a:solidFill>
                <a:latin typeface="Calibri" charset="0"/>
                <a:ea typeface="宋体" charset="0"/>
              </a:defRPr>
            </a:lvl2pPr>
            <a:lvl3pPr marL="914400" indent="-914400" algn="l" eaLnBrk="1" fontAlgn="base" latinLnBrk="1" hangingPunct="1">
              <a:buFontTx/>
              <a:buNone/>
              <a:defRPr sz="1800" b="0">
                <a:solidFill>
                  <a:srgbClr val="000000"/>
                </a:solidFill>
                <a:latin typeface="Calibri" charset="0"/>
                <a:ea typeface="宋体" charset="0"/>
              </a:defRPr>
            </a:lvl3pPr>
            <a:lvl4pPr marL="1371600" indent="-1371600" algn="l" eaLnBrk="1" fontAlgn="base" latinLnBrk="1" hangingPunct="1">
              <a:buFontTx/>
              <a:buNone/>
              <a:defRPr sz="1800" b="0">
                <a:solidFill>
                  <a:srgbClr val="000000"/>
                </a:solidFill>
                <a:latin typeface="Calibri" charset="0"/>
                <a:ea typeface="宋体" charset="0"/>
              </a:defRPr>
            </a:lvl4pPr>
            <a:lvl5pPr marL="1828800" indent="-1828800" algn="l" eaLnBrk="1" fontAlgn="base" latinLnBrk="1" hangingPunct="1">
              <a:buFontTx/>
              <a:buNone/>
              <a:defRPr sz="1800" b="0">
                <a:solidFill>
                  <a:srgbClr val="000000"/>
                </a:solidFill>
                <a:latin typeface="Calibri" charset="0"/>
                <a:ea typeface="宋体" charset="0"/>
              </a:defRPr>
            </a:lvl5pPr>
          </a:lstStyle>
          <a:p>
            <a:pPr marL="0" lvl="0" indent="0" algn="r" eaLnBrk="1" fontAlgn="base" latinLnBrk="1" hangingPunct="1">
              <a:lnSpc>
                <a:spcPct val="100000"/>
              </a:lnSpc>
              <a:spcBef>
                <a:spcPct val="0"/>
              </a:spcBef>
              <a:spcAft>
                <a:spcPct val="0"/>
              </a:spcAft>
              <a:buFontTx/>
              <a:buNone/>
            </a:pPr>
            <a:fld id="{566ABCEB-ACFC-4714-9973-3DA970169C29}" type="slidenum">
              <a:rPr lang="zh-CN" altLang="en-US" sz="1200" b="0" i="0" baseline="0">
                <a:solidFill>
                  <a:srgbClr val="898989"/>
                </a:solidFill>
                <a:latin typeface="Calibri" pitchFamily="34" charset="0"/>
                <a:ea typeface="宋体" charset="0"/>
                <a:sym typeface="Arial" charset="0"/>
              </a:rPr>
              <a:pPr marL="0" lvl="0" indent="0" algn="r" eaLnBrk="1" fontAlgn="base" latinLnBrk="1" hangingPunct="1">
                <a:lnSpc>
                  <a:spcPct val="100000"/>
                </a:lnSpc>
                <a:spcBef>
                  <a:spcPct val="0"/>
                </a:spcBef>
                <a:spcAft>
                  <a:spcPct val="0"/>
                </a:spcAft>
                <a:buFontTx/>
                <a:buNone/>
              </a:pPr>
              <a:t>‹#›</a:t>
            </a:fld>
            <a:endParaRPr lang="zh-CN" altLang="en-US" sz="1200" b="0" i="0" baseline="0">
              <a:solidFill>
                <a:srgbClr val="898989"/>
              </a:solidFill>
              <a:latin typeface="Calibri" pitchFamily="34" charset="0"/>
              <a:ea typeface="宋体" charset="0"/>
              <a:sym typeface="Arial" charset="0"/>
            </a:endParaRPr>
          </a:p>
        </p:txBody>
      </p:sp>
      <p:sp>
        <p:nvSpPr>
          <p:cNvPr id="1048746" name="Footer Placeholder 1048745"/>
          <p:cNvSpPr>
            <a:spLocks noGrp="1"/>
          </p:cNvSpPr>
          <p:nvPr>
            <p:ph type="ftr" sz="quarter" idx="3"/>
          </p:nvPr>
        </p:nvSpPr>
        <p:spPr>
          <a:xfrm>
            <a:off x="3124200" y="6356350"/>
            <a:ext cx="2895600" cy="365125"/>
          </a:xfrm>
          <a:prstGeom prst="rect">
            <a:avLst/>
          </a:prstGeom>
          <a:noFill/>
          <a:ln>
            <a:noFill/>
          </a:ln>
        </p:spPr>
        <p:txBody>
          <a:bodyPr lIns="91440" tIns="45720" rIns="91440" bIns="45720" anchor="ctr"/>
          <a:lstStyle>
            <a:lvl1pPr marL="0" indent="0" algn="l" eaLnBrk="1" fontAlgn="base" latinLnBrk="1" hangingPunct="1">
              <a:buFontTx/>
              <a:buNone/>
              <a:defRPr sz="1800" b="0">
                <a:solidFill>
                  <a:srgbClr val="000000"/>
                </a:solidFill>
                <a:latin typeface="Calibri" charset="0"/>
                <a:ea typeface="宋体" charset="0"/>
              </a:defRPr>
            </a:lvl1pPr>
            <a:lvl2pPr marL="457200" indent="-457200" algn="l" eaLnBrk="1" fontAlgn="base" latinLnBrk="1" hangingPunct="1">
              <a:buFontTx/>
              <a:buNone/>
              <a:defRPr sz="1800" b="0">
                <a:solidFill>
                  <a:srgbClr val="000000"/>
                </a:solidFill>
                <a:latin typeface="Calibri" charset="0"/>
                <a:ea typeface="宋体" charset="0"/>
              </a:defRPr>
            </a:lvl2pPr>
            <a:lvl3pPr marL="914400" indent="-914400" algn="l" eaLnBrk="1" fontAlgn="base" latinLnBrk="1" hangingPunct="1">
              <a:buFontTx/>
              <a:buNone/>
              <a:defRPr sz="1800" b="0">
                <a:solidFill>
                  <a:srgbClr val="000000"/>
                </a:solidFill>
                <a:latin typeface="Calibri" charset="0"/>
                <a:ea typeface="宋体" charset="0"/>
              </a:defRPr>
            </a:lvl3pPr>
            <a:lvl4pPr marL="1371600" indent="-1371600" algn="l" eaLnBrk="1" fontAlgn="base" latinLnBrk="1" hangingPunct="1">
              <a:buFontTx/>
              <a:buNone/>
              <a:defRPr sz="1800" b="0">
                <a:solidFill>
                  <a:srgbClr val="000000"/>
                </a:solidFill>
                <a:latin typeface="Calibri" charset="0"/>
                <a:ea typeface="宋体" charset="0"/>
              </a:defRPr>
            </a:lvl4pPr>
            <a:lvl5pPr marL="1828800" indent="-1828800" algn="l" eaLnBrk="1" fontAlgn="base" latinLnBrk="1" hangingPunct="1">
              <a:buFontTx/>
              <a:buNone/>
              <a:defRPr sz="1800" b="0">
                <a:solidFill>
                  <a:srgbClr val="000000"/>
                </a:solidFill>
                <a:latin typeface="Calibri" charset="0"/>
                <a:ea typeface="宋体" charset="0"/>
              </a:defRPr>
            </a:lvl5pPr>
          </a:lstStyle>
          <a:p>
            <a:pPr marL="0" lvl="0" indent="0" algn="ctr" eaLnBrk="1" fontAlgn="base" latinLnBrk="1" hangingPunct="1">
              <a:lnSpc>
                <a:spcPct val="100000"/>
              </a:lnSpc>
              <a:spcBef>
                <a:spcPct val="0"/>
              </a:spcBef>
              <a:spcAft>
                <a:spcPct val="0"/>
              </a:spcAft>
              <a:buFontTx/>
              <a:buNone/>
            </a:pPr>
            <a:endParaRPr lang="zh-CN" altLang="en-US" sz="1200" b="0" i="0" baseline="0">
              <a:solidFill>
                <a:srgbClr val="898989"/>
              </a:solidFill>
              <a:latin typeface="Calibri" pitchFamily="34" charset="0"/>
              <a:ea typeface="宋体" charset="0"/>
              <a:sym typeface="Arial"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48713" name="Title 1"/>
          <p:cNvSpPr>
            <a:spLocks noGrp="1"/>
          </p:cNvSpPr>
          <p:nvPr>
            <p:ph type="title"/>
          </p:nvPr>
        </p:nvSpPr>
        <p:spPr/>
        <p:txBody>
          <a:bodyPr/>
          <a:lstStyle/>
          <a:p>
            <a:r>
              <a:rPr lang="en-US" altLang="zh-CN" smtClean="0"/>
              <a:t>Click to edit Master title style</a:t>
            </a:r>
            <a:endParaRPr lang="zh-CN" altLang="en-US"/>
          </a:p>
        </p:txBody>
      </p:sp>
      <p:sp>
        <p:nvSpPr>
          <p:cNvPr id="1048714" name="Content Placeholder 2"/>
          <p:cNvSpPr>
            <a:spLocks noGrp="1"/>
          </p:cNvSpPr>
          <p:nvPr>
            <p:ph sz="half" idx="1"/>
          </p:nvPr>
        </p:nvSpPr>
        <p:spPr>
          <a:xfrm>
            <a:off x="628650" y="1825625"/>
            <a:ext cx="3886200" cy="4351338"/>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1048715" name="Content Placeholder 3"/>
          <p:cNvSpPr>
            <a:spLocks noGrp="1"/>
          </p:cNvSpPr>
          <p:nvPr>
            <p:ph sz="half" idx="2"/>
          </p:nvPr>
        </p:nvSpPr>
        <p:spPr>
          <a:xfrm>
            <a:off x="4629150" y="1825625"/>
            <a:ext cx="3886200" cy="4351338"/>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1048716" name="Date Placeholder 1048715"/>
          <p:cNvSpPr>
            <a:spLocks noGrp="1"/>
          </p:cNvSpPr>
          <p:nvPr>
            <p:ph type="dt" sz="half" idx="2"/>
          </p:nvPr>
        </p:nvSpPr>
        <p:spPr>
          <a:xfrm>
            <a:off x="457200" y="6356350"/>
            <a:ext cx="2133600" cy="365125"/>
          </a:xfrm>
          <a:prstGeom prst="rect">
            <a:avLst/>
          </a:prstGeom>
          <a:noFill/>
          <a:ln>
            <a:noFill/>
          </a:ln>
        </p:spPr>
        <p:txBody>
          <a:bodyPr lIns="91440" tIns="45720" rIns="91440" bIns="45720" anchor="ctr"/>
          <a:lstStyle>
            <a:lvl1pPr marL="0" indent="0" algn="l" eaLnBrk="1" fontAlgn="base" latinLnBrk="1" hangingPunct="1">
              <a:buFontTx/>
              <a:buNone/>
              <a:defRPr sz="1800" b="0">
                <a:solidFill>
                  <a:srgbClr val="000000"/>
                </a:solidFill>
                <a:latin typeface="Calibri" charset="0"/>
                <a:ea typeface="宋体" charset="0"/>
              </a:defRPr>
            </a:lvl1pPr>
            <a:lvl2pPr marL="457200" indent="-457200" algn="l" eaLnBrk="1" fontAlgn="base" latinLnBrk="1" hangingPunct="1">
              <a:buFontTx/>
              <a:buNone/>
              <a:defRPr sz="1800" b="0">
                <a:solidFill>
                  <a:srgbClr val="000000"/>
                </a:solidFill>
                <a:latin typeface="Calibri" charset="0"/>
                <a:ea typeface="宋体" charset="0"/>
              </a:defRPr>
            </a:lvl2pPr>
            <a:lvl3pPr marL="914400" indent="-914400" algn="l" eaLnBrk="1" fontAlgn="base" latinLnBrk="1" hangingPunct="1">
              <a:buFontTx/>
              <a:buNone/>
              <a:defRPr sz="1800" b="0">
                <a:solidFill>
                  <a:srgbClr val="000000"/>
                </a:solidFill>
                <a:latin typeface="Calibri" charset="0"/>
                <a:ea typeface="宋体" charset="0"/>
              </a:defRPr>
            </a:lvl3pPr>
            <a:lvl4pPr marL="1371600" indent="-1371600" algn="l" eaLnBrk="1" fontAlgn="base" latinLnBrk="1" hangingPunct="1">
              <a:buFontTx/>
              <a:buNone/>
              <a:defRPr sz="1800" b="0">
                <a:solidFill>
                  <a:srgbClr val="000000"/>
                </a:solidFill>
                <a:latin typeface="Calibri" charset="0"/>
                <a:ea typeface="宋体" charset="0"/>
              </a:defRPr>
            </a:lvl4pPr>
            <a:lvl5pPr marL="1828800" indent="-1828800" algn="l" eaLnBrk="1" fontAlgn="base" latinLnBrk="1" hangingPunct="1">
              <a:buFontTx/>
              <a:buNone/>
              <a:defRPr sz="1800" b="0">
                <a:solidFill>
                  <a:srgbClr val="000000"/>
                </a:solidFill>
                <a:latin typeface="Calibri" charset="0"/>
                <a:ea typeface="宋体" charset="0"/>
              </a:defRPr>
            </a:lvl5pPr>
          </a:lstStyle>
          <a:p>
            <a:pPr marL="0" lvl="0" indent="0" algn="l" eaLnBrk="1" fontAlgn="base" latinLnBrk="1" hangingPunct="1">
              <a:lnSpc>
                <a:spcPct val="100000"/>
              </a:lnSpc>
              <a:spcBef>
                <a:spcPct val="0"/>
              </a:spcBef>
              <a:spcAft>
                <a:spcPct val="0"/>
              </a:spcAft>
              <a:buFontTx/>
              <a:buNone/>
            </a:pPr>
            <a:fld id="{566ABCEB-ACFC-4714-9973-3DA970169C29}" type="datetime1">
              <a:rPr lang="zh-CN" altLang="en-US" sz="1200" b="0">
                <a:solidFill>
                  <a:srgbClr val="898989"/>
                </a:solidFill>
                <a:latin typeface="Calibri" pitchFamily="34" charset="0"/>
                <a:ea typeface="宋体" charset="0"/>
              </a:rPr>
              <a:pPr marL="0" lvl="0" indent="0" algn="l" eaLnBrk="1" fontAlgn="base" latinLnBrk="1" hangingPunct="1">
                <a:lnSpc>
                  <a:spcPct val="100000"/>
                </a:lnSpc>
                <a:spcBef>
                  <a:spcPct val="0"/>
                </a:spcBef>
                <a:spcAft>
                  <a:spcPct val="0"/>
                </a:spcAft>
                <a:buFontTx/>
                <a:buNone/>
              </a:pPr>
              <a:t>2016/3/9</a:t>
            </a:fld>
            <a:endParaRPr lang="zh-CN" altLang="en-US" sz="1200" b="0">
              <a:solidFill>
                <a:srgbClr val="898989"/>
              </a:solidFill>
              <a:latin typeface="Calibri" pitchFamily="34" charset="0"/>
              <a:ea typeface="宋体" charset="0"/>
            </a:endParaRPr>
          </a:p>
        </p:txBody>
      </p:sp>
      <p:sp>
        <p:nvSpPr>
          <p:cNvPr id="1048717" name="Slide Number Placeholder 1048716"/>
          <p:cNvSpPr>
            <a:spLocks noGrp="1"/>
          </p:cNvSpPr>
          <p:nvPr>
            <p:ph type="sldNum" sz="quarter" idx="4"/>
          </p:nvPr>
        </p:nvSpPr>
        <p:spPr>
          <a:xfrm>
            <a:off x="6553200" y="6356350"/>
            <a:ext cx="2133600" cy="365125"/>
          </a:xfrm>
          <a:prstGeom prst="rect">
            <a:avLst/>
          </a:prstGeom>
          <a:noFill/>
          <a:ln>
            <a:noFill/>
          </a:ln>
        </p:spPr>
        <p:txBody>
          <a:bodyPr lIns="91440" tIns="45720" rIns="91440" bIns="45720" anchor="ctr"/>
          <a:lstStyle>
            <a:lvl1pPr marL="0" indent="0" algn="l" eaLnBrk="1" fontAlgn="base" latinLnBrk="1" hangingPunct="1">
              <a:buFontTx/>
              <a:buNone/>
              <a:defRPr sz="1800" b="0">
                <a:solidFill>
                  <a:srgbClr val="000000"/>
                </a:solidFill>
                <a:latin typeface="Calibri" charset="0"/>
                <a:ea typeface="宋体" charset="0"/>
              </a:defRPr>
            </a:lvl1pPr>
            <a:lvl2pPr marL="457200" indent="-457200" algn="l" eaLnBrk="1" fontAlgn="base" latinLnBrk="1" hangingPunct="1">
              <a:buFontTx/>
              <a:buNone/>
              <a:defRPr sz="1800" b="0">
                <a:solidFill>
                  <a:srgbClr val="000000"/>
                </a:solidFill>
                <a:latin typeface="Calibri" charset="0"/>
                <a:ea typeface="宋体" charset="0"/>
              </a:defRPr>
            </a:lvl2pPr>
            <a:lvl3pPr marL="914400" indent="-914400" algn="l" eaLnBrk="1" fontAlgn="base" latinLnBrk="1" hangingPunct="1">
              <a:buFontTx/>
              <a:buNone/>
              <a:defRPr sz="1800" b="0">
                <a:solidFill>
                  <a:srgbClr val="000000"/>
                </a:solidFill>
                <a:latin typeface="Calibri" charset="0"/>
                <a:ea typeface="宋体" charset="0"/>
              </a:defRPr>
            </a:lvl3pPr>
            <a:lvl4pPr marL="1371600" indent="-1371600" algn="l" eaLnBrk="1" fontAlgn="base" latinLnBrk="1" hangingPunct="1">
              <a:buFontTx/>
              <a:buNone/>
              <a:defRPr sz="1800" b="0">
                <a:solidFill>
                  <a:srgbClr val="000000"/>
                </a:solidFill>
                <a:latin typeface="Calibri" charset="0"/>
                <a:ea typeface="宋体" charset="0"/>
              </a:defRPr>
            </a:lvl4pPr>
            <a:lvl5pPr marL="1828800" indent="-1828800" algn="l" eaLnBrk="1" fontAlgn="base" latinLnBrk="1" hangingPunct="1">
              <a:buFontTx/>
              <a:buNone/>
              <a:defRPr sz="1800" b="0">
                <a:solidFill>
                  <a:srgbClr val="000000"/>
                </a:solidFill>
                <a:latin typeface="Calibri" charset="0"/>
                <a:ea typeface="宋体" charset="0"/>
              </a:defRPr>
            </a:lvl5pPr>
          </a:lstStyle>
          <a:p>
            <a:pPr marL="0" lvl="0" indent="0" algn="r" eaLnBrk="1" fontAlgn="base" latinLnBrk="1" hangingPunct="1">
              <a:lnSpc>
                <a:spcPct val="100000"/>
              </a:lnSpc>
              <a:spcBef>
                <a:spcPct val="0"/>
              </a:spcBef>
              <a:spcAft>
                <a:spcPct val="0"/>
              </a:spcAft>
              <a:buFontTx/>
              <a:buNone/>
            </a:pPr>
            <a:fld id="{566ABCEB-ACFC-4714-9973-3DA970169C29}" type="slidenum">
              <a:rPr lang="zh-CN" altLang="en-US" sz="1200" b="0" i="0" baseline="0">
                <a:solidFill>
                  <a:srgbClr val="898989"/>
                </a:solidFill>
                <a:latin typeface="Calibri" pitchFamily="34" charset="0"/>
                <a:ea typeface="宋体" charset="0"/>
                <a:sym typeface="Arial" charset="0"/>
              </a:rPr>
              <a:pPr marL="0" lvl="0" indent="0" algn="r" eaLnBrk="1" fontAlgn="base" latinLnBrk="1" hangingPunct="1">
                <a:lnSpc>
                  <a:spcPct val="100000"/>
                </a:lnSpc>
                <a:spcBef>
                  <a:spcPct val="0"/>
                </a:spcBef>
                <a:spcAft>
                  <a:spcPct val="0"/>
                </a:spcAft>
                <a:buFontTx/>
                <a:buNone/>
              </a:pPr>
              <a:t>‹#›</a:t>
            </a:fld>
            <a:endParaRPr lang="zh-CN" altLang="en-US" sz="1200" b="0" i="0" baseline="0">
              <a:solidFill>
                <a:srgbClr val="898989"/>
              </a:solidFill>
              <a:latin typeface="Calibri" pitchFamily="34" charset="0"/>
              <a:ea typeface="宋体" charset="0"/>
              <a:sym typeface="Arial" charset="0"/>
            </a:endParaRPr>
          </a:p>
        </p:txBody>
      </p:sp>
      <p:sp>
        <p:nvSpPr>
          <p:cNvPr id="1048718" name="Footer Placeholder 1048717"/>
          <p:cNvSpPr>
            <a:spLocks noGrp="1"/>
          </p:cNvSpPr>
          <p:nvPr>
            <p:ph type="ftr" sz="quarter" idx="3"/>
          </p:nvPr>
        </p:nvSpPr>
        <p:spPr>
          <a:xfrm>
            <a:off x="3124200" y="6356350"/>
            <a:ext cx="2895600" cy="365125"/>
          </a:xfrm>
          <a:prstGeom prst="rect">
            <a:avLst/>
          </a:prstGeom>
          <a:noFill/>
          <a:ln>
            <a:noFill/>
          </a:ln>
        </p:spPr>
        <p:txBody>
          <a:bodyPr lIns="91440" tIns="45720" rIns="91440" bIns="45720" anchor="ctr"/>
          <a:lstStyle>
            <a:lvl1pPr marL="0" indent="0" algn="l" eaLnBrk="1" fontAlgn="base" latinLnBrk="1" hangingPunct="1">
              <a:buFontTx/>
              <a:buNone/>
              <a:defRPr sz="1800" b="0">
                <a:solidFill>
                  <a:srgbClr val="000000"/>
                </a:solidFill>
                <a:latin typeface="Calibri" charset="0"/>
                <a:ea typeface="宋体" charset="0"/>
              </a:defRPr>
            </a:lvl1pPr>
            <a:lvl2pPr marL="457200" indent="-457200" algn="l" eaLnBrk="1" fontAlgn="base" latinLnBrk="1" hangingPunct="1">
              <a:buFontTx/>
              <a:buNone/>
              <a:defRPr sz="1800" b="0">
                <a:solidFill>
                  <a:srgbClr val="000000"/>
                </a:solidFill>
                <a:latin typeface="Calibri" charset="0"/>
                <a:ea typeface="宋体" charset="0"/>
              </a:defRPr>
            </a:lvl2pPr>
            <a:lvl3pPr marL="914400" indent="-914400" algn="l" eaLnBrk="1" fontAlgn="base" latinLnBrk="1" hangingPunct="1">
              <a:buFontTx/>
              <a:buNone/>
              <a:defRPr sz="1800" b="0">
                <a:solidFill>
                  <a:srgbClr val="000000"/>
                </a:solidFill>
                <a:latin typeface="Calibri" charset="0"/>
                <a:ea typeface="宋体" charset="0"/>
              </a:defRPr>
            </a:lvl3pPr>
            <a:lvl4pPr marL="1371600" indent="-1371600" algn="l" eaLnBrk="1" fontAlgn="base" latinLnBrk="1" hangingPunct="1">
              <a:buFontTx/>
              <a:buNone/>
              <a:defRPr sz="1800" b="0">
                <a:solidFill>
                  <a:srgbClr val="000000"/>
                </a:solidFill>
                <a:latin typeface="Calibri" charset="0"/>
                <a:ea typeface="宋体" charset="0"/>
              </a:defRPr>
            </a:lvl4pPr>
            <a:lvl5pPr marL="1828800" indent="-1828800" algn="l" eaLnBrk="1" fontAlgn="base" latinLnBrk="1" hangingPunct="1">
              <a:buFontTx/>
              <a:buNone/>
              <a:defRPr sz="1800" b="0">
                <a:solidFill>
                  <a:srgbClr val="000000"/>
                </a:solidFill>
                <a:latin typeface="Calibri" charset="0"/>
                <a:ea typeface="宋体" charset="0"/>
              </a:defRPr>
            </a:lvl5pPr>
          </a:lstStyle>
          <a:p>
            <a:pPr marL="0" lvl="0" indent="0" algn="ctr" eaLnBrk="1" fontAlgn="base" latinLnBrk="1" hangingPunct="1">
              <a:lnSpc>
                <a:spcPct val="100000"/>
              </a:lnSpc>
              <a:spcBef>
                <a:spcPct val="0"/>
              </a:spcBef>
              <a:spcAft>
                <a:spcPct val="0"/>
              </a:spcAft>
              <a:buFontTx/>
              <a:buNone/>
            </a:pPr>
            <a:endParaRPr lang="zh-CN" altLang="en-US" sz="1200" b="0" i="0" baseline="0">
              <a:solidFill>
                <a:srgbClr val="898989"/>
              </a:solidFill>
              <a:latin typeface="Calibri" pitchFamily="34" charset="0"/>
              <a:ea typeface="宋体" charset="0"/>
              <a:sym typeface="Arial"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48719" name="Title 1"/>
          <p:cNvSpPr>
            <a:spLocks noGrp="1"/>
          </p:cNvSpPr>
          <p:nvPr>
            <p:ph type="title"/>
          </p:nvPr>
        </p:nvSpPr>
        <p:spPr>
          <a:xfrm>
            <a:off x="629841" y="365125"/>
            <a:ext cx="7886700" cy="1325563"/>
          </a:xfrm>
        </p:spPr>
        <p:txBody>
          <a:bodyPr/>
          <a:lstStyle/>
          <a:p>
            <a:r>
              <a:rPr lang="en-US" altLang="zh-CN" smtClean="0"/>
              <a:t>Click to edit Master title style</a:t>
            </a:r>
            <a:endParaRPr lang="zh-CN" altLang="en-US"/>
          </a:p>
        </p:txBody>
      </p:sp>
      <p:sp>
        <p:nvSpPr>
          <p:cNvPr id="1048720" name="Text Placeholder 2"/>
          <p:cNvSpPr>
            <a:spLocks noGrp="1"/>
          </p:cNvSpPr>
          <p:nvPr>
            <p:ph type="body" idx="1"/>
          </p:nvPr>
        </p:nvSpPr>
        <p:spPr>
          <a:xfrm>
            <a:off x="629841"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1048721" name="Content Placeholder 3"/>
          <p:cNvSpPr>
            <a:spLocks noGrp="1"/>
          </p:cNvSpPr>
          <p:nvPr>
            <p:ph sz="half" idx="2"/>
          </p:nvPr>
        </p:nvSpPr>
        <p:spPr>
          <a:xfrm>
            <a:off x="629841" y="2505075"/>
            <a:ext cx="3868340" cy="3684588"/>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1048722"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1048723" name="Content Placeholder 5"/>
          <p:cNvSpPr>
            <a:spLocks noGrp="1"/>
          </p:cNvSpPr>
          <p:nvPr>
            <p:ph sz="quarter" idx="4"/>
          </p:nvPr>
        </p:nvSpPr>
        <p:spPr>
          <a:xfrm>
            <a:off x="4629150" y="2505075"/>
            <a:ext cx="3887391" cy="3684588"/>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1048724" name="Date Placeholder 1048723"/>
          <p:cNvSpPr>
            <a:spLocks noGrp="1"/>
          </p:cNvSpPr>
          <p:nvPr>
            <p:ph type="dt" sz="half" idx="2"/>
          </p:nvPr>
        </p:nvSpPr>
        <p:spPr>
          <a:xfrm>
            <a:off x="457200" y="6356350"/>
            <a:ext cx="2133600" cy="365125"/>
          </a:xfrm>
          <a:prstGeom prst="rect">
            <a:avLst/>
          </a:prstGeom>
          <a:noFill/>
          <a:ln>
            <a:noFill/>
          </a:ln>
        </p:spPr>
        <p:txBody>
          <a:bodyPr lIns="91440" tIns="45720" rIns="91440" bIns="45720" anchor="ctr"/>
          <a:lstStyle>
            <a:lvl1pPr marL="0" indent="0" algn="l" eaLnBrk="1" fontAlgn="base" latinLnBrk="1" hangingPunct="1">
              <a:buFontTx/>
              <a:buNone/>
              <a:defRPr sz="1800" b="0">
                <a:solidFill>
                  <a:srgbClr val="000000"/>
                </a:solidFill>
                <a:latin typeface="Calibri" charset="0"/>
                <a:ea typeface="宋体" charset="0"/>
              </a:defRPr>
            </a:lvl1pPr>
            <a:lvl2pPr marL="457200" indent="-457200" algn="l" eaLnBrk="1" fontAlgn="base" latinLnBrk="1" hangingPunct="1">
              <a:buFontTx/>
              <a:buNone/>
              <a:defRPr sz="1800" b="0">
                <a:solidFill>
                  <a:srgbClr val="000000"/>
                </a:solidFill>
                <a:latin typeface="Calibri" charset="0"/>
                <a:ea typeface="宋体" charset="0"/>
              </a:defRPr>
            </a:lvl2pPr>
            <a:lvl3pPr marL="914400" indent="-914400" algn="l" eaLnBrk="1" fontAlgn="base" latinLnBrk="1" hangingPunct="1">
              <a:buFontTx/>
              <a:buNone/>
              <a:defRPr sz="1800" b="0">
                <a:solidFill>
                  <a:srgbClr val="000000"/>
                </a:solidFill>
                <a:latin typeface="Calibri" charset="0"/>
                <a:ea typeface="宋体" charset="0"/>
              </a:defRPr>
            </a:lvl3pPr>
            <a:lvl4pPr marL="1371600" indent="-1371600" algn="l" eaLnBrk="1" fontAlgn="base" latinLnBrk="1" hangingPunct="1">
              <a:buFontTx/>
              <a:buNone/>
              <a:defRPr sz="1800" b="0">
                <a:solidFill>
                  <a:srgbClr val="000000"/>
                </a:solidFill>
                <a:latin typeface="Calibri" charset="0"/>
                <a:ea typeface="宋体" charset="0"/>
              </a:defRPr>
            </a:lvl4pPr>
            <a:lvl5pPr marL="1828800" indent="-1828800" algn="l" eaLnBrk="1" fontAlgn="base" latinLnBrk="1" hangingPunct="1">
              <a:buFontTx/>
              <a:buNone/>
              <a:defRPr sz="1800" b="0">
                <a:solidFill>
                  <a:srgbClr val="000000"/>
                </a:solidFill>
                <a:latin typeface="Calibri" charset="0"/>
                <a:ea typeface="宋体" charset="0"/>
              </a:defRPr>
            </a:lvl5pPr>
          </a:lstStyle>
          <a:p>
            <a:pPr marL="0" lvl="0" indent="0" algn="l" eaLnBrk="1" fontAlgn="base" latinLnBrk="1" hangingPunct="1">
              <a:lnSpc>
                <a:spcPct val="100000"/>
              </a:lnSpc>
              <a:spcBef>
                <a:spcPct val="0"/>
              </a:spcBef>
              <a:spcAft>
                <a:spcPct val="0"/>
              </a:spcAft>
              <a:buFontTx/>
              <a:buNone/>
            </a:pPr>
            <a:fld id="{566ABCEB-ACFC-4714-9973-3DA970169C29}" type="datetime1">
              <a:rPr lang="zh-CN" altLang="en-US" sz="1200" b="0">
                <a:solidFill>
                  <a:srgbClr val="898989"/>
                </a:solidFill>
                <a:latin typeface="Calibri" pitchFamily="34" charset="0"/>
                <a:ea typeface="宋体" charset="0"/>
              </a:rPr>
              <a:pPr marL="0" lvl="0" indent="0" algn="l" eaLnBrk="1" fontAlgn="base" latinLnBrk="1" hangingPunct="1">
                <a:lnSpc>
                  <a:spcPct val="100000"/>
                </a:lnSpc>
                <a:spcBef>
                  <a:spcPct val="0"/>
                </a:spcBef>
                <a:spcAft>
                  <a:spcPct val="0"/>
                </a:spcAft>
                <a:buFontTx/>
                <a:buNone/>
              </a:pPr>
              <a:t>2016/3/9</a:t>
            </a:fld>
            <a:endParaRPr lang="zh-CN" altLang="en-US" sz="1200" b="0">
              <a:solidFill>
                <a:srgbClr val="898989"/>
              </a:solidFill>
              <a:latin typeface="Calibri" pitchFamily="34" charset="0"/>
              <a:ea typeface="宋体" charset="0"/>
            </a:endParaRPr>
          </a:p>
        </p:txBody>
      </p:sp>
      <p:sp>
        <p:nvSpPr>
          <p:cNvPr id="1048725" name="Slide Number Placeholder 1048724"/>
          <p:cNvSpPr>
            <a:spLocks noGrp="1"/>
          </p:cNvSpPr>
          <p:nvPr>
            <p:ph type="sldNum" sz="quarter" idx="4"/>
          </p:nvPr>
        </p:nvSpPr>
        <p:spPr>
          <a:xfrm>
            <a:off x="6553200" y="6356350"/>
            <a:ext cx="2133600" cy="365125"/>
          </a:xfrm>
          <a:prstGeom prst="rect">
            <a:avLst/>
          </a:prstGeom>
          <a:noFill/>
          <a:ln>
            <a:noFill/>
          </a:ln>
        </p:spPr>
        <p:txBody>
          <a:bodyPr lIns="91440" tIns="45720" rIns="91440" bIns="45720" anchor="ctr"/>
          <a:lstStyle>
            <a:lvl1pPr marL="0" indent="0" algn="l" eaLnBrk="1" fontAlgn="base" latinLnBrk="1" hangingPunct="1">
              <a:buFontTx/>
              <a:buNone/>
              <a:defRPr sz="1800" b="0">
                <a:solidFill>
                  <a:srgbClr val="000000"/>
                </a:solidFill>
                <a:latin typeface="Calibri" charset="0"/>
                <a:ea typeface="宋体" charset="0"/>
              </a:defRPr>
            </a:lvl1pPr>
            <a:lvl2pPr marL="457200" indent="-457200" algn="l" eaLnBrk="1" fontAlgn="base" latinLnBrk="1" hangingPunct="1">
              <a:buFontTx/>
              <a:buNone/>
              <a:defRPr sz="1800" b="0">
                <a:solidFill>
                  <a:srgbClr val="000000"/>
                </a:solidFill>
                <a:latin typeface="Calibri" charset="0"/>
                <a:ea typeface="宋体" charset="0"/>
              </a:defRPr>
            </a:lvl2pPr>
            <a:lvl3pPr marL="914400" indent="-914400" algn="l" eaLnBrk="1" fontAlgn="base" latinLnBrk="1" hangingPunct="1">
              <a:buFontTx/>
              <a:buNone/>
              <a:defRPr sz="1800" b="0">
                <a:solidFill>
                  <a:srgbClr val="000000"/>
                </a:solidFill>
                <a:latin typeface="Calibri" charset="0"/>
                <a:ea typeface="宋体" charset="0"/>
              </a:defRPr>
            </a:lvl3pPr>
            <a:lvl4pPr marL="1371600" indent="-1371600" algn="l" eaLnBrk="1" fontAlgn="base" latinLnBrk="1" hangingPunct="1">
              <a:buFontTx/>
              <a:buNone/>
              <a:defRPr sz="1800" b="0">
                <a:solidFill>
                  <a:srgbClr val="000000"/>
                </a:solidFill>
                <a:latin typeface="Calibri" charset="0"/>
                <a:ea typeface="宋体" charset="0"/>
              </a:defRPr>
            </a:lvl4pPr>
            <a:lvl5pPr marL="1828800" indent="-1828800" algn="l" eaLnBrk="1" fontAlgn="base" latinLnBrk="1" hangingPunct="1">
              <a:buFontTx/>
              <a:buNone/>
              <a:defRPr sz="1800" b="0">
                <a:solidFill>
                  <a:srgbClr val="000000"/>
                </a:solidFill>
                <a:latin typeface="Calibri" charset="0"/>
                <a:ea typeface="宋体" charset="0"/>
              </a:defRPr>
            </a:lvl5pPr>
          </a:lstStyle>
          <a:p>
            <a:pPr marL="0" lvl="0" indent="0" algn="r" eaLnBrk="1" fontAlgn="base" latinLnBrk="1" hangingPunct="1">
              <a:lnSpc>
                <a:spcPct val="100000"/>
              </a:lnSpc>
              <a:spcBef>
                <a:spcPct val="0"/>
              </a:spcBef>
              <a:spcAft>
                <a:spcPct val="0"/>
              </a:spcAft>
              <a:buFontTx/>
              <a:buNone/>
            </a:pPr>
            <a:fld id="{566ABCEB-ACFC-4714-9973-3DA970169C29}" type="slidenum">
              <a:rPr lang="zh-CN" altLang="en-US" sz="1200" b="0" i="0" baseline="0">
                <a:solidFill>
                  <a:srgbClr val="898989"/>
                </a:solidFill>
                <a:latin typeface="Calibri" pitchFamily="34" charset="0"/>
                <a:ea typeface="宋体" charset="0"/>
                <a:sym typeface="Arial" charset="0"/>
              </a:rPr>
              <a:pPr marL="0" lvl="0" indent="0" algn="r" eaLnBrk="1" fontAlgn="base" latinLnBrk="1" hangingPunct="1">
                <a:lnSpc>
                  <a:spcPct val="100000"/>
                </a:lnSpc>
                <a:spcBef>
                  <a:spcPct val="0"/>
                </a:spcBef>
                <a:spcAft>
                  <a:spcPct val="0"/>
                </a:spcAft>
                <a:buFontTx/>
                <a:buNone/>
              </a:pPr>
              <a:t>‹#›</a:t>
            </a:fld>
            <a:endParaRPr lang="zh-CN" altLang="en-US" sz="1200" b="0" i="0" baseline="0">
              <a:solidFill>
                <a:srgbClr val="898989"/>
              </a:solidFill>
              <a:latin typeface="Calibri" pitchFamily="34" charset="0"/>
              <a:ea typeface="宋体" charset="0"/>
              <a:sym typeface="Arial" charset="0"/>
            </a:endParaRPr>
          </a:p>
        </p:txBody>
      </p:sp>
      <p:sp>
        <p:nvSpPr>
          <p:cNvPr id="1048726" name="Footer Placeholder 1048725"/>
          <p:cNvSpPr>
            <a:spLocks noGrp="1"/>
          </p:cNvSpPr>
          <p:nvPr>
            <p:ph type="ftr" sz="quarter" idx="3"/>
          </p:nvPr>
        </p:nvSpPr>
        <p:spPr>
          <a:xfrm>
            <a:off x="3124200" y="6356350"/>
            <a:ext cx="2895600" cy="365125"/>
          </a:xfrm>
          <a:prstGeom prst="rect">
            <a:avLst/>
          </a:prstGeom>
          <a:noFill/>
          <a:ln>
            <a:noFill/>
          </a:ln>
        </p:spPr>
        <p:txBody>
          <a:bodyPr lIns="91440" tIns="45720" rIns="91440" bIns="45720" anchor="ctr"/>
          <a:lstStyle>
            <a:lvl1pPr marL="0" indent="0" algn="l" eaLnBrk="1" fontAlgn="base" latinLnBrk="1" hangingPunct="1">
              <a:buFontTx/>
              <a:buNone/>
              <a:defRPr sz="1800" b="0">
                <a:solidFill>
                  <a:srgbClr val="000000"/>
                </a:solidFill>
                <a:latin typeface="Calibri" charset="0"/>
                <a:ea typeface="宋体" charset="0"/>
              </a:defRPr>
            </a:lvl1pPr>
            <a:lvl2pPr marL="457200" indent="-457200" algn="l" eaLnBrk="1" fontAlgn="base" latinLnBrk="1" hangingPunct="1">
              <a:buFontTx/>
              <a:buNone/>
              <a:defRPr sz="1800" b="0">
                <a:solidFill>
                  <a:srgbClr val="000000"/>
                </a:solidFill>
                <a:latin typeface="Calibri" charset="0"/>
                <a:ea typeface="宋体" charset="0"/>
              </a:defRPr>
            </a:lvl2pPr>
            <a:lvl3pPr marL="914400" indent="-914400" algn="l" eaLnBrk="1" fontAlgn="base" latinLnBrk="1" hangingPunct="1">
              <a:buFontTx/>
              <a:buNone/>
              <a:defRPr sz="1800" b="0">
                <a:solidFill>
                  <a:srgbClr val="000000"/>
                </a:solidFill>
                <a:latin typeface="Calibri" charset="0"/>
                <a:ea typeface="宋体" charset="0"/>
              </a:defRPr>
            </a:lvl3pPr>
            <a:lvl4pPr marL="1371600" indent="-1371600" algn="l" eaLnBrk="1" fontAlgn="base" latinLnBrk="1" hangingPunct="1">
              <a:buFontTx/>
              <a:buNone/>
              <a:defRPr sz="1800" b="0">
                <a:solidFill>
                  <a:srgbClr val="000000"/>
                </a:solidFill>
                <a:latin typeface="Calibri" charset="0"/>
                <a:ea typeface="宋体" charset="0"/>
              </a:defRPr>
            </a:lvl4pPr>
            <a:lvl5pPr marL="1828800" indent="-1828800" algn="l" eaLnBrk="1" fontAlgn="base" latinLnBrk="1" hangingPunct="1">
              <a:buFontTx/>
              <a:buNone/>
              <a:defRPr sz="1800" b="0">
                <a:solidFill>
                  <a:srgbClr val="000000"/>
                </a:solidFill>
                <a:latin typeface="Calibri" charset="0"/>
                <a:ea typeface="宋体" charset="0"/>
              </a:defRPr>
            </a:lvl5pPr>
          </a:lstStyle>
          <a:p>
            <a:pPr marL="0" lvl="0" indent="0" algn="ctr" eaLnBrk="1" fontAlgn="base" latinLnBrk="1" hangingPunct="1">
              <a:lnSpc>
                <a:spcPct val="100000"/>
              </a:lnSpc>
              <a:spcBef>
                <a:spcPct val="0"/>
              </a:spcBef>
              <a:spcAft>
                <a:spcPct val="0"/>
              </a:spcAft>
              <a:buFontTx/>
              <a:buNone/>
            </a:pPr>
            <a:endParaRPr lang="zh-CN" altLang="en-US" sz="1200" b="0" i="0" baseline="0">
              <a:solidFill>
                <a:srgbClr val="898989"/>
              </a:solidFill>
              <a:latin typeface="Calibri" pitchFamily="34" charset="0"/>
              <a:ea typeface="宋体" charset="0"/>
              <a:sym typeface="Arial"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48727" name="Title 1"/>
          <p:cNvSpPr>
            <a:spLocks noGrp="1"/>
          </p:cNvSpPr>
          <p:nvPr>
            <p:ph type="title"/>
          </p:nvPr>
        </p:nvSpPr>
        <p:spPr/>
        <p:txBody>
          <a:bodyPr/>
          <a:lstStyle/>
          <a:p>
            <a:r>
              <a:rPr lang="en-US" altLang="zh-CN" smtClean="0"/>
              <a:t>Click to edit Master title style</a:t>
            </a:r>
            <a:endParaRPr lang="zh-CN" altLang="en-US"/>
          </a:p>
        </p:txBody>
      </p:sp>
      <p:sp>
        <p:nvSpPr>
          <p:cNvPr id="1048728" name="Date Placeholder 1048727"/>
          <p:cNvSpPr>
            <a:spLocks noGrp="1"/>
          </p:cNvSpPr>
          <p:nvPr>
            <p:ph type="dt" sz="half" idx="2"/>
          </p:nvPr>
        </p:nvSpPr>
        <p:spPr>
          <a:xfrm>
            <a:off x="457200" y="6356350"/>
            <a:ext cx="2133600" cy="365125"/>
          </a:xfrm>
          <a:prstGeom prst="rect">
            <a:avLst/>
          </a:prstGeom>
          <a:noFill/>
          <a:ln>
            <a:noFill/>
          </a:ln>
        </p:spPr>
        <p:txBody>
          <a:bodyPr lIns="91440" tIns="45720" rIns="91440" bIns="45720" anchor="ctr"/>
          <a:lstStyle>
            <a:lvl1pPr marL="0" indent="0" algn="l" eaLnBrk="1" fontAlgn="base" latinLnBrk="1" hangingPunct="1">
              <a:buFontTx/>
              <a:buNone/>
              <a:defRPr sz="1800" b="0">
                <a:solidFill>
                  <a:srgbClr val="000000"/>
                </a:solidFill>
                <a:latin typeface="Calibri" charset="0"/>
                <a:ea typeface="宋体" charset="0"/>
              </a:defRPr>
            </a:lvl1pPr>
            <a:lvl2pPr marL="457200" indent="-457200" algn="l" eaLnBrk="1" fontAlgn="base" latinLnBrk="1" hangingPunct="1">
              <a:buFontTx/>
              <a:buNone/>
              <a:defRPr sz="1800" b="0">
                <a:solidFill>
                  <a:srgbClr val="000000"/>
                </a:solidFill>
                <a:latin typeface="Calibri" charset="0"/>
                <a:ea typeface="宋体" charset="0"/>
              </a:defRPr>
            </a:lvl2pPr>
            <a:lvl3pPr marL="914400" indent="-914400" algn="l" eaLnBrk="1" fontAlgn="base" latinLnBrk="1" hangingPunct="1">
              <a:buFontTx/>
              <a:buNone/>
              <a:defRPr sz="1800" b="0">
                <a:solidFill>
                  <a:srgbClr val="000000"/>
                </a:solidFill>
                <a:latin typeface="Calibri" charset="0"/>
                <a:ea typeface="宋体" charset="0"/>
              </a:defRPr>
            </a:lvl3pPr>
            <a:lvl4pPr marL="1371600" indent="-1371600" algn="l" eaLnBrk="1" fontAlgn="base" latinLnBrk="1" hangingPunct="1">
              <a:buFontTx/>
              <a:buNone/>
              <a:defRPr sz="1800" b="0">
                <a:solidFill>
                  <a:srgbClr val="000000"/>
                </a:solidFill>
                <a:latin typeface="Calibri" charset="0"/>
                <a:ea typeface="宋体" charset="0"/>
              </a:defRPr>
            </a:lvl4pPr>
            <a:lvl5pPr marL="1828800" indent="-1828800" algn="l" eaLnBrk="1" fontAlgn="base" latinLnBrk="1" hangingPunct="1">
              <a:buFontTx/>
              <a:buNone/>
              <a:defRPr sz="1800" b="0">
                <a:solidFill>
                  <a:srgbClr val="000000"/>
                </a:solidFill>
                <a:latin typeface="Calibri" charset="0"/>
                <a:ea typeface="宋体" charset="0"/>
              </a:defRPr>
            </a:lvl5pPr>
          </a:lstStyle>
          <a:p>
            <a:pPr marL="0" lvl="0" indent="0" algn="l" eaLnBrk="1" fontAlgn="base" latinLnBrk="1" hangingPunct="1">
              <a:lnSpc>
                <a:spcPct val="100000"/>
              </a:lnSpc>
              <a:spcBef>
                <a:spcPct val="0"/>
              </a:spcBef>
              <a:spcAft>
                <a:spcPct val="0"/>
              </a:spcAft>
              <a:buFontTx/>
              <a:buNone/>
            </a:pPr>
            <a:fld id="{566ABCEB-ACFC-4714-9973-3DA970169C29}" type="datetime1">
              <a:rPr lang="zh-CN" altLang="en-US" sz="1200" b="0">
                <a:solidFill>
                  <a:srgbClr val="898989"/>
                </a:solidFill>
                <a:latin typeface="Calibri" pitchFamily="34" charset="0"/>
                <a:ea typeface="宋体" charset="0"/>
              </a:rPr>
              <a:pPr marL="0" lvl="0" indent="0" algn="l" eaLnBrk="1" fontAlgn="base" latinLnBrk="1" hangingPunct="1">
                <a:lnSpc>
                  <a:spcPct val="100000"/>
                </a:lnSpc>
                <a:spcBef>
                  <a:spcPct val="0"/>
                </a:spcBef>
                <a:spcAft>
                  <a:spcPct val="0"/>
                </a:spcAft>
                <a:buFontTx/>
                <a:buNone/>
              </a:pPr>
              <a:t>2016/3/9</a:t>
            </a:fld>
            <a:endParaRPr lang="zh-CN" altLang="en-US" sz="1200" b="0">
              <a:solidFill>
                <a:srgbClr val="898989"/>
              </a:solidFill>
              <a:latin typeface="Calibri" pitchFamily="34" charset="0"/>
              <a:ea typeface="宋体" charset="0"/>
            </a:endParaRPr>
          </a:p>
        </p:txBody>
      </p:sp>
      <p:sp>
        <p:nvSpPr>
          <p:cNvPr id="1048729" name="Slide Number Placeholder 1048728"/>
          <p:cNvSpPr>
            <a:spLocks noGrp="1"/>
          </p:cNvSpPr>
          <p:nvPr>
            <p:ph type="sldNum" sz="quarter" idx="4"/>
          </p:nvPr>
        </p:nvSpPr>
        <p:spPr>
          <a:xfrm>
            <a:off x="6553200" y="6356350"/>
            <a:ext cx="2133600" cy="365125"/>
          </a:xfrm>
          <a:prstGeom prst="rect">
            <a:avLst/>
          </a:prstGeom>
          <a:noFill/>
          <a:ln>
            <a:noFill/>
          </a:ln>
        </p:spPr>
        <p:txBody>
          <a:bodyPr lIns="91440" tIns="45720" rIns="91440" bIns="45720" anchor="ctr"/>
          <a:lstStyle>
            <a:lvl1pPr marL="0" indent="0" algn="l" eaLnBrk="1" fontAlgn="base" latinLnBrk="1" hangingPunct="1">
              <a:buFontTx/>
              <a:buNone/>
              <a:defRPr sz="1800" b="0">
                <a:solidFill>
                  <a:srgbClr val="000000"/>
                </a:solidFill>
                <a:latin typeface="Calibri" charset="0"/>
                <a:ea typeface="宋体" charset="0"/>
              </a:defRPr>
            </a:lvl1pPr>
            <a:lvl2pPr marL="457200" indent="-457200" algn="l" eaLnBrk="1" fontAlgn="base" latinLnBrk="1" hangingPunct="1">
              <a:buFontTx/>
              <a:buNone/>
              <a:defRPr sz="1800" b="0">
                <a:solidFill>
                  <a:srgbClr val="000000"/>
                </a:solidFill>
                <a:latin typeface="Calibri" charset="0"/>
                <a:ea typeface="宋体" charset="0"/>
              </a:defRPr>
            </a:lvl2pPr>
            <a:lvl3pPr marL="914400" indent="-914400" algn="l" eaLnBrk="1" fontAlgn="base" latinLnBrk="1" hangingPunct="1">
              <a:buFontTx/>
              <a:buNone/>
              <a:defRPr sz="1800" b="0">
                <a:solidFill>
                  <a:srgbClr val="000000"/>
                </a:solidFill>
                <a:latin typeface="Calibri" charset="0"/>
                <a:ea typeface="宋体" charset="0"/>
              </a:defRPr>
            </a:lvl3pPr>
            <a:lvl4pPr marL="1371600" indent="-1371600" algn="l" eaLnBrk="1" fontAlgn="base" latinLnBrk="1" hangingPunct="1">
              <a:buFontTx/>
              <a:buNone/>
              <a:defRPr sz="1800" b="0">
                <a:solidFill>
                  <a:srgbClr val="000000"/>
                </a:solidFill>
                <a:latin typeface="Calibri" charset="0"/>
                <a:ea typeface="宋体" charset="0"/>
              </a:defRPr>
            </a:lvl4pPr>
            <a:lvl5pPr marL="1828800" indent="-1828800" algn="l" eaLnBrk="1" fontAlgn="base" latinLnBrk="1" hangingPunct="1">
              <a:buFontTx/>
              <a:buNone/>
              <a:defRPr sz="1800" b="0">
                <a:solidFill>
                  <a:srgbClr val="000000"/>
                </a:solidFill>
                <a:latin typeface="Calibri" charset="0"/>
                <a:ea typeface="宋体" charset="0"/>
              </a:defRPr>
            </a:lvl5pPr>
          </a:lstStyle>
          <a:p>
            <a:pPr marL="0" lvl="0" indent="0" algn="r" eaLnBrk="1" fontAlgn="base" latinLnBrk="1" hangingPunct="1">
              <a:lnSpc>
                <a:spcPct val="100000"/>
              </a:lnSpc>
              <a:spcBef>
                <a:spcPct val="0"/>
              </a:spcBef>
              <a:spcAft>
                <a:spcPct val="0"/>
              </a:spcAft>
              <a:buFontTx/>
              <a:buNone/>
            </a:pPr>
            <a:fld id="{566ABCEB-ACFC-4714-9973-3DA970169C29}" type="slidenum">
              <a:rPr lang="zh-CN" altLang="en-US" sz="1200" b="0" i="0" baseline="0">
                <a:solidFill>
                  <a:srgbClr val="898989"/>
                </a:solidFill>
                <a:latin typeface="Calibri" pitchFamily="34" charset="0"/>
                <a:ea typeface="宋体" charset="0"/>
                <a:sym typeface="Arial" charset="0"/>
              </a:rPr>
              <a:pPr marL="0" lvl="0" indent="0" algn="r" eaLnBrk="1" fontAlgn="base" latinLnBrk="1" hangingPunct="1">
                <a:lnSpc>
                  <a:spcPct val="100000"/>
                </a:lnSpc>
                <a:spcBef>
                  <a:spcPct val="0"/>
                </a:spcBef>
                <a:spcAft>
                  <a:spcPct val="0"/>
                </a:spcAft>
                <a:buFontTx/>
                <a:buNone/>
              </a:pPr>
              <a:t>‹#›</a:t>
            </a:fld>
            <a:endParaRPr lang="zh-CN" altLang="en-US" sz="1200" b="0" i="0" baseline="0">
              <a:solidFill>
                <a:srgbClr val="898989"/>
              </a:solidFill>
              <a:latin typeface="Calibri" pitchFamily="34" charset="0"/>
              <a:ea typeface="宋体" charset="0"/>
              <a:sym typeface="Arial" charset="0"/>
            </a:endParaRPr>
          </a:p>
        </p:txBody>
      </p:sp>
      <p:sp>
        <p:nvSpPr>
          <p:cNvPr id="1048730" name="Footer Placeholder 1048729"/>
          <p:cNvSpPr>
            <a:spLocks noGrp="1"/>
          </p:cNvSpPr>
          <p:nvPr>
            <p:ph type="ftr" sz="quarter" idx="3"/>
          </p:nvPr>
        </p:nvSpPr>
        <p:spPr>
          <a:xfrm>
            <a:off x="3124200" y="6356350"/>
            <a:ext cx="2895600" cy="365125"/>
          </a:xfrm>
          <a:prstGeom prst="rect">
            <a:avLst/>
          </a:prstGeom>
          <a:noFill/>
          <a:ln>
            <a:noFill/>
          </a:ln>
        </p:spPr>
        <p:txBody>
          <a:bodyPr lIns="91440" tIns="45720" rIns="91440" bIns="45720" anchor="ctr"/>
          <a:lstStyle>
            <a:lvl1pPr marL="0" indent="0" algn="l" eaLnBrk="1" fontAlgn="base" latinLnBrk="1" hangingPunct="1">
              <a:buFontTx/>
              <a:buNone/>
              <a:defRPr sz="1800" b="0">
                <a:solidFill>
                  <a:srgbClr val="000000"/>
                </a:solidFill>
                <a:latin typeface="Calibri" charset="0"/>
                <a:ea typeface="宋体" charset="0"/>
              </a:defRPr>
            </a:lvl1pPr>
            <a:lvl2pPr marL="457200" indent="-457200" algn="l" eaLnBrk="1" fontAlgn="base" latinLnBrk="1" hangingPunct="1">
              <a:buFontTx/>
              <a:buNone/>
              <a:defRPr sz="1800" b="0">
                <a:solidFill>
                  <a:srgbClr val="000000"/>
                </a:solidFill>
                <a:latin typeface="Calibri" charset="0"/>
                <a:ea typeface="宋体" charset="0"/>
              </a:defRPr>
            </a:lvl2pPr>
            <a:lvl3pPr marL="914400" indent="-914400" algn="l" eaLnBrk="1" fontAlgn="base" latinLnBrk="1" hangingPunct="1">
              <a:buFontTx/>
              <a:buNone/>
              <a:defRPr sz="1800" b="0">
                <a:solidFill>
                  <a:srgbClr val="000000"/>
                </a:solidFill>
                <a:latin typeface="Calibri" charset="0"/>
                <a:ea typeface="宋体" charset="0"/>
              </a:defRPr>
            </a:lvl3pPr>
            <a:lvl4pPr marL="1371600" indent="-1371600" algn="l" eaLnBrk="1" fontAlgn="base" latinLnBrk="1" hangingPunct="1">
              <a:buFontTx/>
              <a:buNone/>
              <a:defRPr sz="1800" b="0">
                <a:solidFill>
                  <a:srgbClr val="000000"/>
                </a:solidFill>
                <a:latin typeface="Calibri" charset="0"/>
                <a:ea typeface="宋体" charset="0"/>
              </a:defRPr>
            </a:lvl4pPr>
            <a:lvl5pPr marL="1828800" indent="-1828800" algn="l" eaLnBrk="1" fontAlgn="base" latinLnBrk="1" hangingPunct="1">
              <a:buFontTx/>
              <a:buNone/>
              <a:defRPr sz="1800" b="0">
                <a:solidFill>
                  <a:srgbClr val="000000"/>
                </a:solidFill>
                <a:latin typeface="Calibri" charset="0"/>
                <a:ea typeface="宋体" charset="0"/>
              </a:defRPr>
            </a:lvl5pPr>
          </a:lstStyle>
          <a:p>
            <a:pPr marL="0" lvl="0" indent="0" algn="ctr" eaLnBrk="1" fontAlgn="base" latinLnBrk="1" hangingPunct="1">
              <a:lnSpc>
                <a:spcPct val="100000"/>
              </a:lnSpc>
              <a:spcBef>
                <a:spcPct val="0"/>
              </a:spcBef>
              <a:spcAft>
                <a:spcPct val="0"/>
              </a:spcAft>
              <a:buFontTx/>
              <a:buNone/>
            </a:pPr>
            <a:endParaRPr lang="zh-CN" altLang="en-US" sz="1200" b="0" i="0" baseline="0">
              <a:solidFill>
                <a:srgbClr val="898989"/>
              </a:solidFill>
              <a:latin typeface="Calibri" pitchFamily="34" charset="0"/>
              <a:ea typeface="宋体" charset="0"/>
              <a:sym typeface="Arial"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48629" name="Date Placeholder 1048628"/>
          <p:cNvSpPr>
            <a:spLocks noGrp="1"/>
          </p:cNvSpPr>
          <p:nvPr>
            <p:ph type="dt" sz="half" idx="2"/>
          </p:nvPr>
        </p:nvSpPr>
        <p:spPr>
          <a:xfrm>
            <a:off x="457200" y="6356350"/>
            <a:ext cx="2133600" cy="365125"/>
          </a:xfrm>
          <a:prstGeom prst="rect">
            <a:avLst/>
          </a:prstGeom>
          <a:noFill/>
          <a:ln>
            <a:noFill/>
          </a:ln>
        </p:spPr>
        <p:txBody>
          <a:bodyPr lIns="91440" tIns="45720" rIns="91440" bIns="45720" anchor="ctr"/>
          <a:lstStyle>
            <a:lvl1pPr marL="0" indent="0" algn="l" eaLnBrk="1" fontAlgn="base" latinLnBrk="1" hangingPunct="1">
              <a:buFontTx/>
              <a:buNone/>
              <a:defRPr sz="1800" b="0">
                <a:solidFill>
                  <a:srgbClr val="000000"/>
                </a:solidFill>
                <a:latin typeface="Calibri" charset="0"/>
                <a:ea typeface="宋体" charset="0"/>
              </a:defRPr>
            </a:lvl1pPr>
            <a:lvl2pPr marL="457200" indent="-457200" algn="l" eaLnBrk="1" fontAlgn="base" latinLnBrk="1" hangingPunct="1">
              <a:buFontTx/>
              <a:buNone/>
              <a:defRPr sz="1800" b="0">
                <a:solidFill>
                  <a:srgbClr val="000000"/>
                </a:solidFill>
                <a:latin typeface="Calibri" charset="0"/>
                <a:ea typeface="宋体" charset="0"/>
              </a:defRPr>
            </a:lvl2pPr>
            <a:lvl3pPr marL="914400" indent="-914400" algn="l" eaLnBrk="1" fontAlgn="base" latinLnBrk="1" hangingPunct="1">
              <a:buFontTx/>
              <a:buNone/>
              <a:defRPr sz="1800" b="0">
                <a:solidFill>
                  <a:srgbClr val="000000"/>
                </a:solidFill>
                <a:latin typeface="Calibri" charset="0"/>
                <a:ea typeface="宋体" charset="0"/>
              </a:defRPr>
            </a:lvl3pPr>
            <a:lvl4pPr marL="1371600" indent="-1371600" algn="l" eaLnBrk="1" fontAlgn="base" latinLnBrk="1" hangingPunct="1">
              <a:buFontTx/>
              <a:buNone/>
              <a:defRPr sz="1800" b="0">
                <a:solidFill>
                  <a:srgbClr val="000000"/>
                </a:solidFill>
                <a:latin typeface="Calibri" charset="0"/>
                <a:ea typeface="宋体" charset="0"/>
              </a:defRPr>
            </a:lvl4pPr>
            <a:lvl5pPr marL="1828800" indent="-1828800" algn="l" eaLnBrk="1" fontAlgn="base" latinLnBrk="1" hangingPunct="1">
              <a:buFontTx/>
              <a:buNone/>
              <a:defRPr sz="1800" b="0">
                <a:solidFill>
                  <a:srgbClr val="000000"/>
                </a:solidFill>
                <a:latin typeface="Calibri" charset="0"/>
                <a:ea typeface="宋体" charset="0"/>
              </a:defRPr>
            </a:lvl5pPr>
          </a:lstStyle>
          <a:p>
            <a:pPr marL="0" lvl="0" indent="0" algn="l" eaLnBrk="1" fontAlgn="base" latinLnBrk="1" hangingPunct="1">
              <a:lnSpc>
                <a:spcPct val="100000"/>
              </a:lnSpc>
              <a:spcBef>
                <a:spcPct val="0"/>
              </a:spcBef>
              <a:spcAft>
                <a:spcPct val="0"/>
              </a:spcAft>
              <a:buFontTx/>
              <a:buNone/>
            </a:pPr>
            <a:fld id="{566ABCEB-ACFC-4714-9973-3DA970169C29}" type="datetime1">
              <a:rPr lang="zh-CN" altLang="en-US" sz="1200" b="0">
                <a:solidFill>
                  <a:srgbClr val="898989"/>
                </a:solidFill>
                <a:latin typeface="Calibri" pitchFamily="34" charset="0"/>
                <a:ea typeface="宋体" charset="0"/>
              </a:rPr>
              <a:pPr marL="0" lvl="0" indent="0" algn="l" eaLnBrk="1" fontAlgn="base" latinLnBrk="1" hangingPunct="1">
                <a:lnSpc>
                  <a:spcPct val="100000"/>
                </a:lnSpc>
                <a:spcBef>
                  <a:spcPct val="0"/>
                </a:spcBef>
                <a:spcAft>
                  <a:spcPct val="0"/>
                </a:spcAft>
                <a:buFontTx/>
                <a:buNone/>
              </a:pPr>
              <a:t>2016/3/9</a:t>
            </a:fld>
            <a:endParaRPr lang="zh-CN" altLang="en-US" sz="1200" b="0">
              <a:solidFill>
                <a:srgbClr val="898989"/>
              </a:solidFill>
              <a:latin typeface="Calibri" pitchFamily="34" charset="0"/>
              <a:ea typeface="宋体" charset="0"/>
            </a:endParaRPr>
          </a:p>
        </p:txBody>
      </p:sp>
      <p:sp>
        <p:nvSpPr>
          <p:cNvPr id="1048630" name="Slide Number Placeholder 1048629"/>
          <p:cNvSpPr>
            <a:spLocks noGrp="1"/>
          </p:cNvSpPr>
          <p:nvPr>
            <p:ph type="sldNum" sz="quarter" idx="4"/>
          </p:nvPr>
        </p:nvSpPr>
        <p:spPr>
          <a:xfrm>
            <a:off x="6553200" y="6356350"/>
            <a:ext cx="2133600" cy="365125"/>
          </a:xfrm>
          <a:prstGeom prst="rect">
            <a:avLst/>
          </a:prstGeom>
          <a:noFill/>
          <a:ln>
            <a:noFill/>
          </a:ln>
        </p:spPr>
        <p:txBody>
          <a:bodyPr lIns="91440" tIns="45720" rIns="91440" bIns="45720" anchor="ctr"/>
          <a:lstStyle>
            <a:lvl1pPr marL="0" indent="0" algn="l" eaLnBrk="1" fontAlgn="base" latinLnBrk="1" hangingPunct="1">
              <a:buFontTx/>
              <a:buNone/>
              <a:defRPr sz="1800" b="0">
                <a:solidFill>
                  <a:srgbClr val="000000"/>
                </a:solidFill>
                <a:latin typeface="Calibri" charset="0"/>
                <a:ea typeface="宋体" charset="0"/>
              </a:defRPr>
            </a:lvl1pPr>
            <a:lvl2pPr marL="457200" indent="-457200" algn="l" eaLnBrk="1" fontAlgn="base" latinLnBrk="1" hangingPunct="1">
              <a:buFontTx/>
              <a:buNone/>
              <a:defRPr sz="1800" b="0">
                <a:solidFill>
                  <a:srgbClr val="000000"/>
                </a:solidFill>
                <a:latin typeface="Calibri" charset="0"/>
                <a:ea typeface="宋体" charset="0"/>
              </a:defRPr>
            </a:lvl2pPr>
            <a:lvl3pPr marL="914400" indent="-914400" algn="l" eaLnBrk="1" fontAlgn="base" latinLnBrk="1" hangingPunct="1">
              <a:buFontTx/>
              <a:buNone/>
              <a:defRPr sz="1800" b="0">
                <a:solidFill>
                  <a:srgbClr val="000000"/>
                </a:solidFill>
                <a:latin typeface="Calibri" charset="0"/>
                <a:ea typeface="宋体" charset="0"/>
              </a:defRPr>
            </a:lvl3pPr>
            <a:lvl4pPr marL="1371600" indent="-1371600" algn="l" eaLnBrk="1" fontAlgn="base" latinLnBrk="1" hangingPunct="1">
              <a:buFontTx/>
              <a:buNone/>
              <a:defRPr sz="1800" b="0">
                <a:solidFill>
                  <a:srgbClr val="000000"/>
                </a:solidFill>
                <a:latin typeface="Calibri" charset="0"/>
                <a:ea typeface="宋体" charset="0"/>
              </a:defRPr>
            </a:lvl4pPr>
            <a:lvl5pPr marL="1828800" indent="-1828800" algn="l" eaLnBrk="1" fontAlgn="base" latinLnBrk="1" hangingPunct="1">
              <a:buFontTx/>
              <a:buNone/>
              <a:defRPr sz="1800" b="0">
                <a:solidFill>
                  <a:srgbClr val="000000"/>
                </a:solidFill>
                <a:latin typeface="Calibri" charset="0"/>
                <a:ea typeface="宋体" charset="0"/>
              </a:defRPr>
            </a:lvl5pPr>
          </a:lstStyle>
          <a:p>
            <a:pPr marL="0" lvl="0" indent="0" algn="r" eaLnBrk="1" fontAlgn="base" latinLnBrk="1" hangingPunct="1">
              <a:lnSpc>
                <a:spcPct val="100000"/>
              </a:lnSpc>
              <a:spcBef>
                <a:spcPct val="0"/>
              </a:spcBef>
              <a:spcAft>
                <a:spcPct val="0"/>
              </a:spcAft>
              <a:buFontTx/>
              <a:buNone/>
            </a:pPr>
            <a:fld id="{566ABCEB-ACFC-4714-9973-3DA970169C29}" type="slidenum">
              <a:rPr lang="zh-CN" altLang="en-US" sz="1200" b="0" i="0" baseline="0">
                <a:solidFill>
                  <a:srgbClr val="898989"/>
                </a:solidFill>
                <a:latin typeface="Calibri" pitchFamily="34" charset="0"/>
                <a:ea typeface="宋体" charset="0"/>
                <a:sym typeface="Arial" charset="0"/>
              </a:rPr>
              <a:pPr marL="0" lvl="0" indent="0" algn="r" eaLnBrk="1" fontAlgn="base" latinLnBrk="1" hangingPunct="1">
                <a:lnSpc>
                  <a:spcPct val="100000"/>
                </a:lnSpc>
                <a:spcBef>
                  <a:spcPct val="0"/>
                </a:spcBef>
                <a:spcAft>
                  <a:spcPct val="0"/>
                </a:spcAft>
                <a:buFontTx/>
                <a:buNone/>
              </a:pPr>
              <a:t>‹#›</a:t>
            </a:fld>
            <a:endParaRPr lang="zh-CN" altLang="en-US" sz="1200" b="0" i="0" baseline="0">
              <a:solidFill>
                <a:srgbClr val="898989"/>
              </a:solidFill>
              <a:latin typeface="Calibri" pitchFamily="34" charset="0"/>
              <a:ea typeface="宋体" charset="0"/>
              <a:sym typeface="Arial" charset="0"/>
            </a:endParaRPr>
          </a:p>
        </p:txBody>
      </p:sp>
      <p:sp>
        <p:nvSpPr>
          <p:cNvPr id="1048631" name="Footer Placeholder 1048630"/>
          <p:cNvSpPr>
            <a:spLocks noGrp="1"/>
          </p:cNvSpPr>
          <p:nvPr>
            <p:ph type="ftr" sz="quarter" idx="3"/>
          </p:nvPr>
        </p:nvSpPr>
        <p:spPr>
          <a:xfrm>
            <a:off x="3124200" y="6356350"/>
            <a:ext cx="2895600" cy="365125"/>
          </a:xfrm>
          <a:prstGeom prst="rect">
            <a:avLst/>
          </a:prstGeom>
          <a:noFill/>
          <a:ln>
            <a:noFill/>
          </a:ln>
        </p:spPr>
        <p:txBody>
          <a:bodyPr lIns="91440" tIns="45720" rIns="91440" bIns="45720" anchor="ctr"/>
          <a:lstStyle>
            <a:lvl1pPr marL="0" indent="0" algn="l" eaLnBrk="1" fontAlgn="base" latinLnBrk="1" hangingPunct="1">
              <a:buFontTx/>
              <a:buNone/>
              <a:defRPr sz="1800" b="0">
                <a:solidFill>
                  <a:srgbClr val="000000"/>
                </a:solidFill>
                <a:latin typeface="Calibri" charset="0"/>
                <a:ea typeface="宋体" charset="0"/>
              </a:defRPr>
            </a:lvl1pPr>
            <a:lvl2pPr marL="457200" indent="-457200" algn="l" eaLnBrk="1" fontAlgn="base" latinLnBrk="1" hangingPunct="1">
              <a:buFontTx/>
              <a:buNone/>
              <a:defRPr sz="1800" b="0">
                <a:solidFill>
                  <a:srgbClr val="000000"/>
                </a:solidFill>
                <a:latin typeface="Calibri" charset="0"/>
                <a:ea typeface="宋体" charset="0"/>
              </a:defRPr>
            </a:lvl2pPr>
            <a:lvl3pPr marL="914400" indent="-914400" algn="l" eaLnBrk="1" fontAlgn="base" latinLnBrk="1" hangingPunct="1">
              <a:buFontTx/>
              <a:buNone/>
              <a:defRPr sz="1800" b="0">
                <a:solidFill>
                  <a:srgbClr val="000000"/>
                </a:solidFill>
                <a:latin typeface="Calibri" charset="0"/>
                <a:ea typeface="宋体" charset="0"/>
              </a:defRPr>
            </a:lvl3pPr>
            <a:lvl4pPr marL="1371600" indent="-1371600" algn="l" eaLnBrk="1" fontAlgn="base" latinLnBrk="1" hangingPunct="1">
              <a:buFontTx/>
              <a:buNone/>
              <a:defRPr sz="1800" b="0">
                <a:solidFill>
                  <a:srgbClr val="000000"/>
                </a:solidFill>
                <a:latin typeface="Calibri" charset="0"/>
                <a:ea typeface="宋体" charset="0"/>
              </a:defRPr>
            </a:lvl4pPr>
            <a:lvl5pPr marL="1828800" indent="-1828800" algn="l" eaLnBrk="1" fontAlgn="base" latinLnBrk="1" hangingPunct="1">
              <a:buFontTx/>
              <a:buNone/>
              <a:defRPr sz="1800" b="0">
                <a:solidFill>
                  <a:srgbClr val="000000"/>
                </a:solidFill>
                <a:latin typeface="Calibri" charset="0"/>
                <a:ea typeface="宋体" charset="0"/>
              </a:defRPr>
            </a:lvl5pPr>
          </a:lstStyle>
          <a:p>
            <a:pPr marL="0" lvl="0" indent="0" algn="ctr" eaLnBrk="1" fontAlgn="base" latinLnBrk="1" hangingPunct="1">
              <a:lnSpc>
                <a:spcPct val="100000"/>
              </a:lnSpc>
              <a:spcBef>
                <a:spcPct val="0"/>
              </a:spcBef>
              <a:spcAft>
                <a:spcPct val="0"/>
              </a:spcAft>
              <a:buFontTx/>
              <a:buNone/>
            </a:pPr>
            <a:endParaRPr lang="zh-CN" altLang="en-US" sz="1200" b="0" i="0" baseline="0">
              <a:solidFill>
                <a:srgbClr val="898989"/>
              </a:solidFill>
              <a:latin typeface="Calibri" pitchFamily="34" charset="0"/>
              <a:ea typeface="宋体" charset="0"/>
              <a:sym typeface="Arial"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48752" name="Title 1"/>
          <p:cNvSpPr>
            <a:spLocks noGrp="1"/>
          </p:cNvSpPr>
          <p:nvPr>
            <p:ph type="title"/>
          </p:nvPr>
        </p:nvSpPr>
        <p:spPr>
          <a:xfrm>
            <a:off x="629841" y="457200"/>
            <a:ext cx="2949177" cy="1600200"/>
          </a:xfrm>
        </p:spPr>
        <p:txBody>
          <a:bodyPr anchor="b"/>
          <a:lstStyle>
            <a:lvl1pPr>
              <a:defRPr sz="3200"/>
            </a:lvl1pPr>
          </a:lstStyle>
          <a:p>
            <a:r>
              <a:rPr lang="en-US" altLang="zh-CN" smtClean="0"/>
              <a:t>Click to edit Master title style</a:t>
            </a:r>
            <a:endParaRPr lang="zh-CN" altLang="en-US"/>
          </a:p>
        </p:txBody>
      </p:sp>
      <p:sp>
        <p:nvSpPr>
          <p:cNvPr id="1048753" name="Text Placeholder 3"/>
          <p:cNvSpPr>
            <a:spLocks noGrp="1"/>
          </p:cNvSpPr>
          <p:nvPr>
            <p:ph type="body" sz="half" idx="2"/>
          </p:nvPr>
        </p:nvSpPr>
        <p:spPr>
          <a:xfrm>
            <a:off x="629841" y="2057400"/>
            <a:ext cx="294917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smtClean="0"/>
              <a:t>Click to edit Master text styles</a:t>
            </a:r>
          </a:p>
        </p:txBody>
      </p:sp>
      <p:sp>
        <p:nvSpPr>
          <p:cNvPr id="1048754" name="Content Placeholder 2"/>
          <p:cNvSpPr>
            <a:spLocks noGrp="1"/>
          </p:cNvSpPr>
          <p:nvPr>
            <p:ph idx="1"/>
          </p:nvPr>
        </p:nvSpPr>
        <p:spPr>
          <a:xfrm>
            <a:off x="3887391" y="987424"/>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1048755" name="Date Placeholder 1048754"/>
          <p:cNvSpPr>
            <a:spLocks noGrp="1"/>
          </p:cNvSpPr>
          <p:nvPr>
            <p:ph type="dt" sz="half" idx="2"/>
          </p:nvPr>
        </p:nvSpPr>
        <p:spPr>
          <a:xfrm>
            <a:off x="457200" y="6356350"/>
            <a:ext cx="2133600" cy="365125"/>
          </a:xfrm>
          <a:prstGeom prst="rect">
            <a:avLst/>
          </a:prstGeom>
          <a:noFill/>
          <a:ln>
            <a:noFill/>
          </a:ln>
        </p:spPr>
        <p:txBody>
          <a:bodyPr lIns="91440" tIns="45720" rIns="91440" bIns="45720" anchor="ctr"/>
          <a:lstStyle>
            <a:lvl1pPr marL="0" indent="0" algn="l" eaLnBrk="1" fontAlgn="base" latinLnBrk="1" hangingPunct="1">
              <a:buFontTx/>
              <a:buNone/>
              <a:defRPr sz="1800" b="0">
                <a:solidFill>
                  <a:srgbClr val="000000"/>
                </a:solidFill>
                <a:latin typeface="Calibri" charset="0"/>
                <a:ea typeface="宋体" charset="0"/>
              </a:defRPr>
            </a:lvl1pPr>
            <a:lvl2pPr marL="457200" indent="-457200" algn="l" eaLnBrk="1" fontAlgn="base" latinLnBrk="1" hangingPunct="1">
              <a:buFontTx/>
              <a:buNone/>
              <a:defRPr sz="1800" b="0">
                <a:solidFill>
                  <a:srgbClr val="000000"/>
                </a:solidFill>
                <a:latin typeface="Calibri" charset="0"/>
                <a:ea typeface="宋体" charset="0"/>
              </a:defRPr>
            </a:lvl2pPr>
            <a:lvl3pPr marL="914400" indent="-914400" algn="l" eaLnBrk="1" fontAlgn="base" latinLnBrk="1" hangingPunct="1">
              <a:buFontTx/>
              <a:buNone/>
              <a:defRPr sz="1800" b="0">
                <a:solidFill>
                  <a:srgbClr val="000000"/>
                </a:solidFill>
                <a:latin typeface="Calibri" charset="0"/>
                <a:ea typeface="宋体" charset="0"/>
              </a:defRPr>
            </a:lvl3pPr>
            <a:lvl4pPr marL="1371600" indent="-1371600" algn="l" eaLnBrk="1" fontAlgn="base" latinLnBrk="1" hangingPunct="1">
              <a:buFontTx/>
              <a:buNone/>
              <a:defRPr sz="1800" b="0">
                <a:solidFill>
                  <a:srgbClr val="000000"/>
                </a:solidFill>
                <a:latin typeface="Calibri" charset="0"/>
                <a:ea typeface="宋体" charset="0"/>
              </a:defRPr>
            </a:lvl4pPr>
            <a:lvl5pPr marL="1828800" indent="-1828800" algn="l" eaLnBrk="1" fontAlgn="base" latinLnBrk="1" hangingPunct="1">
              <a:buFontTx/>
              <a:buNone/>
              <a:defRPr sz="1800" b="0">
                <a:solidFill>
                  <a:srgbClr val="000000"/>
                </a:solidFill>
                <a:latin typeface="Calibri" charset="0"/>
                <a:ea typeface="宋体" charset="0"/>
              </a:defRPr>
            </a:lvl5pPr>
          </a:lstStyle>
          <a:p>
            <a:pPr marL="0" lvl="0" indent="0" algn="l" eaLnBrk="1" fontAlgn="base" latinLnBrk="1" hangingPunct="1">
              <a:lnSpc>
                <a:spcPct val="100000"/>
              </a:lnSpc>
              <a:spcBef>
                <a:spcPct val="0"/>
              </a:spcBef>
              <a:spcAft>
                <a:spcPct val="0"/>
              </a:spcAft>
              <a:buFontTx/>
              <a:buNone/>
            </a:pPr>
            <a:fld id="{566ABCEB-ACFC-4714-9973-3DA970169C29}" type="datetime1">
              <a:rPr lang="zh-CN" altLang="en-US" sz="1200" b="0">
                <a:solidFill>
                  <a:srgbClr val="898989"/>
                </a:solidFill>
                <a:latin typeface="Calibri" pitchFamily="34" charset="0"/>
                <a:ea typeface="宋体" charset="0"/>
              </a:rPr>
              <a:pPr marL="0" lvl="0" indent="0" algn="l" eaLnBrk="1" fontAlgn="base" latinLnBrk="1" hangingPunct="1">
                <a:lnSpc>
                  <a:spcPct val="100000"/>
                </a:lnSpc>
                <a:spcBef>
                  <a:spcPct val="0"/>
                </a:spcBef>
                <a:spcAft>
                  <a:spcPct val="0"/>
                </a:spcAft>
                <a:buFontTx/>
                <a:buNone/>
              </a:pPr>
              <a:t>2016/3/9</a:t>
            </a:fld>
            <a:endParaRPr lang="zh-CN" altLang="en-US" sz="1200" b="0">
              <a:solidFill>
                <a:srgbClr val="898989"/>
              </a:solidFill>
              <a:latin typeface="Calibri" pitchFamily="34" charset="0"/>
              <a:ea typeface="宋体" charset="0"/>
            </a:endParaRPr>
          </a:p>
        </p:txBody>
      </p:sp>
      <p:sp>
        <p:nvSpPr>
          <p:cNvPr id="1048756" name="Slide Number Placeholder 1048755"/>
          <p:cNvSpPr>
            <a:spLocks noGrp="1"/>
          </p:cNvSpPr>
          <p:nvPr>
            <p:ph type="sldNum" sz="quarter" idx="4"/>
          </p:nvPr>
        </p:nvSpPr>
        <p:spPr>
          <a:xfrm>
            <a:off x="6553200" y="6356350"/>
            <a:ext cx="2133600" cy="365125"/>
          </a:xfrm>
          <a:prstGeom prst="rect">
            <a:avLst/>
          </a:prstGeom>
          <a:noFill/>
          <a:ln>
            <a:noFill/>
          </a:ln>
        </p:spPr>
        <p:txBody>
          <a:bodyPr lIns="91440" tIns="45720" rIns="91440" bIns="45720" anchor="ctr"/>
          <a:lstStyle>
            <a:lvl1pPr marL="0" indent="0" algn="l" eaLnBrk="1" fontAlgn="base" latinLnBrk="1" hangingPunct="1">
              <a:buFontTx/>
              <a:buNone/>
              <a:defRPr sz="1800" b="0">
                <a:solidFill>
                  <a:srgbClr val="000000"/>
                </a:solidFill>
                <a:latin typeface="Calibri" charset="0"/>
                <a:ea typeface="宋体" charset="0"/>
              </a:defRPr>
            </a:lvl1pPr>
            <a:lvl2pPr marL="457200" indent="-457200" algn="l" eaLnBrk="1" fontAlgn="base" latinLnBrk="1" hangingPunct="1">
              <a:buFontTx/>
              <a:buNone/>
              <a:defRPr sz="1800" b="0">
                <a:solidFill>
                  <a:srgbClr val="000000"/>
                </a:solidFill>
                <a:latin typeface="Calibri" charset="0"/>
                <a:ea typeface="宋体" charset="0"/>
              </a:defRPr>
            </a:lvl2pPr>
            <a:lvl3pPr marL="914400" indent="-914400" algn="l" eaLnBrk="1" fontAlgn="base" latinLnBrk="1" hangingPunct="1">
              <a:buFontTx/>
              <a:buNone/>
              <a:defRPr sz="1800" b="0">
                <a:solidFill>
                  <a:srgbClr val="000000"/>
                </a:solidFill>
                <a:latin typeface="Calibri" charset="0"/>
                <a:ea typeface="宋体" charset="0"/>
              </a:defRPr>
            </a:lvl3pPr>
            <a:lvl4pPr marL="1371600" indent="-1371600" algn="l" eaLnBrk="1" fontAlgn="base" latinLnBrk="1" hangingPunct="1">
              <a:buFontTx/>
              <a:buNone/>
              <a:defRPr sz="1800" b="0">
                <a:solidFill>
                  <a:srgbClr val="000000"/>
                </a:solidFill>
                <a:latin typeface="Calibri" charset="0"/>
                <a:ea typeface="宋体" charset="0"/>
              </a:defRPr>
            </a:lvl4pPr>
            <a:lvl5pPr marL="1828800" indent="-1828800" algn="l" eaLnBrk="1" fontAlgn="base" latinLnBrk="1" hangingPunct="1">
              <a:buFontTx/>
              <a:buNone/>
              <a:defRPr sz="1800" b="0">
                <a:solidFill>
                  <a:srgbClr val="000000"/>
                </a:solidFill>
                <a:latin typeface="Calibri" charset="0"/>
                <a:ea typeface="宋体" charset="0"/>
              </a:defRPr>
            </a:lvl5pPr>
          </a:lstStyle>
          <a:p>
            <a:pPr marL="0" lvl="0" indent="0" algn="r" eaLnBrk="1" fontAlgn="base" latinLnBrk="1" hangingPunct="1">
              <a:lnSpc>
                <a:spcPct val="100000"/>
              </a:lnSpc>
              <a:spcBef>
                <a:spcPct val="0"/>
              </a:spcBef>
              <a:spcAft>
                <a:spcPct val="0"/>
              </a:spcAft>
              <a:buFontTx/>
              <a:buNone/>
            </a:pPr>
            <a:fld id="{566ABCEB-ACFC-4714-9973-3DA970169C29}" type="slidenum">
              <a:rPr lang="zh-CN" altLang="en-US" sz="1200" b="0" i="0" baseline="0">
                <a:solidFill>
                  <a:srgbClr val="898989"/>
                </a:solidFill>
                <a:latin typeface="Calibri" pitchFamily="34" charset="0"/>
                <a:ea typeface="宋体" charset="0"/>
                <a:sym typeface="Arial" charset="0"/>
              </a:rPr>
              <a:pPr marL="0" lvl="0" indent="0" algn="r" eaLnBrk="1" fontAlgn="base" latinLnBrk="1" hangingPunct="1">
                <a:lnSpc>
                  <a:spcPct val="100000"/>
                </a:lnSpc>
                <a:spcBef>
                  <a:spcPct val="0"/>
                </a:spcBef>
                <a:spcAft>
                  <a:spcPct val="0"/>
                </a:spcAft>
                <a:buFontTx/>
                <a:buNone/>
              </a:pPr>
              <a:t>‹#›</a:t>
            </a:fld>
            <a:endParaRPr lang="zh-CN" altLang="en-US" sz="1200" b="0" i="0" baseline="0">
              <a:solidFill>
                <a:srgbClr val="898989"/>
              </a:solidFill>
              <a:latin typeface="Calibri" pitchFamily="34" charset="0"/>
              <a:ea typeface="宋体" charset="0"/>
              <a:sym typeface="Arial" charset="0"/>
            </a:endParaRPr>
          </a:p>
        </p:txBody>
      </p:sp>
      <p:sp>
        <p:nvSpPr>
          <p:cNvPr id="1048757" name="Footer Placeholder 1048756"/>
          <p:cNvSpPr>
            <a:spLocks noGrp="1"/>
          </p:cNvSpPr>
          <p:nvPr>
            <p:ph type="ftr" sz="quarter" idx="3"/>
          </p:nvPr>
        </p:nvSpPr>
        <p:spPr>
          <a:xfrm>
            <a:off x="3124200" y="6356350"/>
            <a:ext cx="2895600" cy="365125"/>
          </a:xfrm>
          <a:prstGeom prst="rect">
            <a:avLst/>
          </a:prstGeom>
          <a:noFill/>
          <a:ln>
            <a:noFill/>
          </a:ln>
        </p:spPr>
        <p:txBody>
          <a:bodyPr lIns="91440" tIns="45720" rIns="91440" bIns="45720" anchor="ctr"/>
          <a:lstStyle>
            <a:lvl1pPr marL="0" indent="0" algn="l" eaLnBrk="1" fontAlgn="base" latinLnBrk="1" hangingPunct="1">
              <a:buFontTx/>
              <a:buNone/>
              <a:defRPr sz="1800" b="0">
                <a:solidFill>
                  <a:srgbClr val="000000"/>
                </a:solidFill>
                <a:latin typeface="Calibri" charset="0"/>
                <a:ea typeface="宋体" charset="0"/>
              </a:defRPr>
            </a:lvl1pPr>
            <a:lvl2pPr marL="457200" indent="-457200" algn="l" eaLnBrk="1" fontAlgn="base" latinLnBrk="1" hangingPunct="1">
              <a:buFontTx/>
              <a:buNone/>
              <a:defRPr sz="1800" b="0">
                <a:solidFill>
                  <a:srgbClr val="000000"/>
                </a:solidFill>
                <a:latin typeface="Calibri" charset="0"/>
                <a:ea typeface="宋体" charset="0"/>
              </a:defRPr>
            </a:lvl2pPr>
            <a:lvl3pPr marL="914400" indent="-914400" algn="l" eaLnBrk="1" fontAlgn="base" latinLnBrk="1" hangingPunct="1">
              <a:buFontTx/>
              <a:buNone/>
              <a:defRPr sz="1800" b="0">
                <a:solidFill>
                  <a:srgbClr val="000000"/>
                </a:solidFill>
                <a:latin typeface="Calibri" charset="0"/>
                <a:ea typeface="宋体" charset="0"/>
              </a:defRPr>
            </a:lvl3pPr>
            <a:lvl4pPr marL="1371600" indent="-1371600" algn="l" eaLnBrk="1" fontAlgn="base" latinLnBrk="1" hangingPunct="1">
              <a:buFontTx/>
              <a:buNone/>
              <a:defRPr sz="1800" b="0">
                <a:solidFill>
                  <a:srgbClr val="000000"/>
                </a:solidFill>
                <a:latin typeface="Calibri" charset="0"/>
                <a:ea typeface="宋体" charset="0"/>
              </a:defRPr>
            </a:lvl4pPr>
            <a:lvl5pPr marL="1828800" indent="-1828800" algn="l" eaLnBrk="1" fontAlgn="base" latinLnBrk="1" hangingPunct="1">
              <a:buFontTx/>
              <a:buNone/>
              <a:defRPr sz="1800" b="0">
                <a:solidFill>
                  <a:srgbClr val="000000"/>
                </a:solidFill>
                <a:latin typeface="Calibri" charset="0"/>
                <a:ea typeface="宋体" charset="0"/>
              </a:defRPr>
            </a:lvl5pPr>
          </a:lstStyle>
          <a:p>
            <a:pPr marL="0" lvl="0" indent="0" algn="ctr" eaLnBrk="1" fontAlgn="base" latinLnBrk="1" hangingPunct="1">
              <a:lnSpc>
                <a:spcPct val="100000"/>
              </a:lnSpc>
              <a:spcBef>
                <a:spcPct val="0"/>
              </a:spcBef>
              <a:spcAft>
                <a:spcPct val="0"/>
              </a:spcAft>
              <a:buFontTx/>
              <a:buNone/>
            </a:pPr>
            <a:endParaRPr lang="zh-CN" altLang="en-US" sz="1200" b="0" i="0" baseline="0">
              <a:solidFill>
                <a:srgbClr val="898989"/>
              </a:solidFill>
              <a:latin typeface="Calibri" pitchFamily="34" charset="0"/>
              <a:ea typeface="宋体" charset="0"/>
              <a:sym typeface="Arial"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48736" name="Title 1"/>
          <p:cNvSpPr>
            <a:spLocks noGrp="1"/>
          </p:cNvSpPr>
          <p:nvPr>
            <p:ph type="title"/>
          </p:nvPr>
        </p:nvSpPr>
        <p:spPr>
          <a:xfrm>
            <a:off x="629841" y="457200"/>
            <a:ext cx="2949177" cy="1600200"/>
          </a:xfrm>
        </p:spPr>
        <p:txBody>
          <a:bodyPr anchor="b"/>
          <a:lstStyle>
            <a:lvl1pPr>
              <a:defRPr sz="3200"/>
            </a:lvl1pPr>
          </a:lstStyle>
          <a:p>
            <a:r>
              <a:rPr lang="en-US" altLang="zh-CN" smtClean="0"/>
              <a:t>Click to edit Master title style</a:t>
            </a:r>
            <a:endParaRPr lang="zh-CN" altLang="en-US"/>
          </a:p>
        </p:txBody>
      </p:sp>
      <p:sp>
        <p:nvSpPr>
          <p:cNvPr id="1048737" name="Text Placeholder 3"/>
          <p:cNvSpPr>
            <a:spLocks noGrp="1"/>
          </p:cNvSpPr>
          <p:nvPr>
            <p:ph type="body" sz="half" idx="2"/>
          </p:nvPr>
        </p:nvSpPr>
        <p:spPr>
          <a:xfrm>
            <a:off x="629841" y="2057400"/>
            <a:ext cx="294917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smtClean="0"/>
              <a:t>Click to edit Master text styles</a:t>
            </a:r>
          </a:p>
        </p:txBody>
      </p:sp>
      <p:sp>
        <p:nvSpPr>
          <p:cNvPr id="1048738" name="Picture Placeholder 2"/>
          <p:cNvSpPr>
            <a:spLocks noGrp="1"/>
          </p:cNvSpPr>
          <p:nvPr>
            <p:ph type="pic" idx="1"/>
          </p:nvPr>
        </p:nvSpPr>
        <p:spPr>
          <a:xfrm>
            <a:off x="3887391" y="987424"/>
            <a:ext cx="4629150" cy="4873625"/>
          </a:xfrm>
        </p:spPr>
        <p:txBody>
          <a:bodyPr/>
          <a:lstStyle>
            <a:lvl1pPr marL="0" indent="0">
              <a:buNone/>
              <a:defRPr sz="3200"/>
            </a:lvl1pPr>
            <a:lvl2pPr marL="457200" indent="0">
              <a:buNone/>
              <a:defRPr sz="28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1048739" name="Date Placeholder 1048738"/>
          <p:cNvSpPr>
            <a:spLocks noGrp="1"/>
          </p:cNvSpPr>
          <p:nvPr>
            <p:ph type="dt" sz="half" idx="2"/>
          </p:nvPr>
        </p:nvSpPr>
        <p:spPr>
          <a:xfrm>
            <a:off x="457200" y="6356350"/>
            <a:ext cx="2133600" cy="365125"/>
          </a:xfrm>
          <a:prstGeom prst="rect">
            <a:avLst/>
          </a:prstGeom>
          <a:noFill/>
          <a:ln>
            <a:noFill/>
          </a:ln>
        </p:spPr>
        <p:txBody>
          <a:bodyPr lIns="91440" tIns="45720" rIns="91440" bIns="45720" anchor="ctr"/>
          <a:lstStyle>
            <a:lvl1pPr marL="0" indent="0" algn="l" eaLnBrk="1" fontAlgn="base" latinLnBrk="1" hangingPunct="1">
              <a:buFontTx/>
              <a:buNone/>
              <a:defRPr sz="1800" b="0">
                <a:solidFill>
                  <a:srgbClr val="000000"/>
                </a:solidFill>
                <a:latin typeface="Calibri" charset="0"/>
                <a:ea typeface="宋体" charset="0"/>
              </a:defRPr>
            </a:lvl1pPr>
            <a:lvl2pPr marL="457200" indent="-457200" algn="l" eaLnBrk="1" fontAlgn="base" latinLnBrk="1" hangingPunct="1">
              <a:buFontTx/>
              <a:buNone/>
              <a:defRPr sz="1800" b="0">
                <a:solidFill>
                  <a:srgbClr val="000000"/>
                </a:solidFill>
                <a:latin typeface="Calibri" charset="0"/>
                <a:ea typeface="宋体" charset="0"/>
              </a:defRPr>
            </a:lvl2pPr>
            <a:lvl3pPr marL="914400" indent="-914400" algn="l" eaLnBrk="1" fontAlgn="base" latinLnBrk="1" hangingPunct="1">
              <a:buFontTx/>
              <a:buNone/>
              <a:defRPr sz="1800" b="0">
                <a:solidFill>
                  <a:srgbClr val="000000"/>
                </a:solidFill>
                <a:latin typeface="Calibri" charset="0"/>
                <a:ea typeface="宋体" charset="0"/>
              </a:defRPr>
            </a:lvl3pPr>
            <a:lvl4pPr marL="1371600" indent="-1371600" algn="l" eaLnBrk="1" fontAlgn="base" latinLnBrk="1" hangingPunct="1">
              <a:buFontTx/>
              <a:buNone/>
              <a:defRPr sz="1800" b="0">
                <a:solidFill>
                  <a:srgbClr val="000000"/>
                </a:solidFill>
                <a:latin typeface="Calibri" charset="0"/>
                <a:ea typeface="宋体" charset="0"/>
              </a:defRPr>
            </a:lvl4pPr>
            <a:lvl5pPr marL="1828800" indent="-1828800" algn="l" eaLnBrk="1" fontAlgn="base" latinLnBrk="1" hangingPunct="1">
              <a:buFontTx/>
              <a:buNone/>
              <a:defRPr sz="1800" b="0">
                <a:solidFill>
                  <a:srgbClr val="000000"/>
                </a:solidFill>
                <a:latin typeface="Calibri" charset="0"/>
                <a:ea typeface="宋体" charset="0"/>
              </a:defRPr>
            </a:lvl5pPr>
          </a:lstStyle>
          <a:p>
            <a:pPr marL="0" lvl="0" indent="0" algn="l" eaLnBrk="1" fontAlgn="base" latinLnBrk="1" hangingPunct="1">
              <a:lnSpc>
                <a:spcPct val="100000"/>
              </a:lnSpc>
              <a:spcBef>
                <a:spcPct val="0"/>
              </a:spcBef>
              <a:spcAft>
                <a:spcPct val="0"/>
              </a:spcAft>
              <a:buFontTx/>
              <a:buNone/>
            </a:pPr>
            <a:fld id="{566ABCEB-ACFC-4714-9973-3DA970169C29}" type="datetime1">
              <a:rPr lang="zh-CN" altLang="en-US" sz="1200" b="0">
                <a:solidFill>
                  <a:srgbClr val="898989"/>
                </a:solidFill>
                <a:latin typeface="Calibri" pitchFamily="34" charset="0"/>
                <a:ea typeface="宋体" charset="0"/>
              </a:rPr>
              <a:pPr marL="0" lvl="0" indent="0" algn="l" eaLnBrk="1" fontAlgn="base" latinLnBrk="1" hangingPunct="1">
                <a:lnSpc>
                  <a:spcPct val="100000"/>
                </a:lnSpc>
                <a:spcBef>
                  <a:spcPct val="0"/>
                </a:spcBef>
                <a:spcAft>
                  <a:spcPct val="0"/>
                </a:spcAft>
                <a:buFontTx/>
                <a:buNone/>
              </a:pPr>
              <a:t>2016/3/9</a:t>
            </a:fld>
            <a:endParaRPr lang="zh-CN" altLang="en-US" sz="1200" b="0">
              <a:solidFill>
                <a:srgbClr val="898989"/>
              </a:solidFill>
              <a:latin typeface="Calibri" pitchFamily="34" charset="0"/>
              <a:ea typeface="宋体" charset="0"/>
            </a:endParaRPr>
          </a:p>
        </p:txBody>
      </p:sp>
      <p:sp>
        <p:nvSpPr>
          <p:cNvPr id="1048740" name="Slide Number Placeholder 1048739"/>
          <p:cNvSpPr>
            <a:spLocks noGrp="1"/>
          </p:cNvSpPr>
          <p:nvPr>
            <p:ph type="sldNum" sz="quarter" idx="4"/>
          </p:nvPr>
        </p:nvSpPr>
        <p:spPr>
          <a:xfrm>
            <a:off x="6553200" y="6356350"/>
            <a:ext cx="2133600" cy="365125"/>
          </a:xfrm>
          <a:prstGeom prst="rect">
            <a:avLst/>
          </a:prstGeom>
          <a:noFill/>
          <a:ln>
            <a:noFill/>
          </a:ln>
        </p:spPr>
        <p:txBody>
          <a:bodyPr lIns="91440" tIns="45720" rIns="91440" bIns="45720" anchor="ctr"/>
          <a:lstStyle>
            <a:lvl1pPr marL="0" indent="0" algn="l" eaLnBrk="1" fontAlgn="base" latinLnBrk="1" hangingPunct="1">
              <a:buFontTx/>
              <a:buNone/>
              <a:defRPr sz="1800" b="0">
                <a:solidFill>
                  <a:srgbClr val="000000"/>
                </a:solidFill>
                <a:latin typeface="Calibri" charset="0"/>
                <a:ea typeface="宋体" charset="0"/>
              </a:defRPr>
            </a:lvl1pPr>
            <a:lvl2pPr marL="457200" indent="-457200" algn="l" eaLnBrk="1" fontAlgn="base" latinLnBrk="1" hangingPunct="1">
              <a:buFontTx/>
              <a:buNone/>
              <a:defRPr sz="1800" b="0">
                <a:solidFill>
                  <a:srgbClr val="000000"/>
                </a:solidFill>
                <a:latin typeface="Calibri" charset="0"/>
                <a:ea typeface="宋体" charset="0"/>
              </a:defRPr>
            </a:lvl2pPr>
            <a:lvl3pPr marL="914400" indent="-914400" algn="l" eaLnBrk="1" fontAlgn="base" latinLnBrk="1" hangingPunct="1">
              <a:buFontTx/>
              <a:buNone/>
              <a:defRPr sz="1800" b="0">
                <a:solidFill>
                  <a:srgbClr val="000000"/>
                </a:solidFill>
                <a:latin typeface="Calibri" charset="0"/>
                <a:ea typeface="宋体" charset="0"/>
              </a:defRPr>
            </a:lvl3pPr>
            <a:lvl4pPr marL="1371600" indent="-1371600" algn="l" eaLnBrk="1" fontAlgn="base" latinLnBrk="1" hangingPunct="1">
              <a:buFontTx/>
              <a:buNone/>
              <a:defRPr sz="1800" b="0">
                <a:solidFill>
                  <a:srgbClr val="000000"/>
                </a:solidFill>
                <a:latin typeface="Calibri" charset="0"/>
                <a:ea typeface="宋体" charset="0"/>
              </a:defRPr>
            </a:lvl4pPr>
            <a:lvl5pPr marL="1828800" indent="-1828800" algn="l" eaLnBrk="1" fontAlgn="base" latinLnBrk="1" hangingPunct="1">
              <a:buFontTx/>
              <a:buNone/>
              <a:defRPr sz="1800" b="0">
                <a:solidFill>
                  <a:srgbClr val="000000"/>
                </a:solidFill>
                <a:latin typeface="Calibri" charset="0"/>
                <a:ea typeface="宋体" charset="0"/>
              </a:defRPr>
            </a:lvl5pPr>
          </a:lstStyle>
          <a:p>
            <a:pPr marL="0" lvl="0" indent="0" algn="r" eaLnBrk="1" fontAlgn="base" latinLnBrk="1" hangingPunct="1">
              <a:lnSpc>
                <a:spcPct val="100000"/>
              </a:lnSpc>
              <a:spcBef>
                <a:spcPct val="0"/>
              </a:spcBef>
              <a:spcAft>
                <a:spcPct val="0"/>
              </a:spcAft>
              <a:buFontTx/>
              <a:buNone/>
            </a:pPr>
            <a:fld id="{566ABCEB-ACFC-4714-9973-3DA970169C29}" type="slidenum">
              <a:rPr lang="zh-CN" altLang="en-US" sz="1200" b="0" i="0" baseline="0">
                <a:solidFill>
                  <a:srgbClr val="898989"/>
                </a:solidFill>
                <a:latin typeface="Calibri" pitchFamily="34" charset="0"/>
                <a:ea typeface="宋体" charset="0"/>
                <a:sym typeface="Arial" charset="0"/>
              </a:rPr>
              <a:pPr marL="0" lvl="0" indent="0" algn="r" eaLnBrk="1" fontAlgn="base" latinLnBrk="1" hangingPunct="1">
                <a:lnSpc>
                  <a:spcPct val="100000"/>
                </a:lnSpc>
                <a:spcBef>
                  <a:spcPct val="0"/>
                </a:spcBef>
                <a:spcAft>
                  <a:spcPct val="0"/>
                </a:spcAft>
                <a:buFontTx/>
                <a:buNone/>
              </a:pPr>
              <a:t>‹#›</a:t>
            </a:fld>
            <a:endParaRPr lang="zh-CN" altLang="en-US" sz="1200" b="0" i="0" baseline="0">
              <a:solidFill>
                <a:srgbClr val="898989"/>
              </a:solidFill>
              <a:latin typeface="Calibri" pitchFamily="34" charset="0"/>
              <a:ea typeface="宋体" charset="0"/>
              <a:sym typeface="Arial" charset="0"/>
            </a:endParaRPr>
          </a:p>
        </p:txBody>
      </p:sp>
      <p:sp>
        <p:nvSpPr>
          <p:cNvPr id="1048741" name="Footer Placeholder 1048740"/>
          <p:cNvSpPr>
            <a:spLocks noGrp="1"/>
          </p:cNvSpPr>
          <p:nvPr>
            <p:ph type="ftr" sz="quarter" idx="3"/>
          </p:nvPr>
        </p:nvSpPr>
        <p:spPr>
          <a:xfrm>
            <a:off x="3124200" y="6356350"/>
            <a:ext cx="2895600" cy="365125"/>
          </a:xfrm>
          <a:prstGeom prst="rect">
            <a:avLst/>
          </a:prstGeom>
          <a:noFill/>
          <a:ln>
            <a:noFill/>
          </a:ln>
        </p:spPr>
        <p:txBody>
          <a:bodyPr lIns="91440" tIns="45720" rIns="91440" bIns="45720" anchor="ctr"/>
          <a:lstStyle>
            <a:lvl1pPr marL="0" indent="0" algn="l" eaLnBrk="1" fontAlgn="base" latinLnBrk="1" hangingPunct="1">
              <a:buFontTx/>
              <a:buNone/>
              <a:defRPr sz="1800" b="0">
                <a:solidFill>
                  <a:srgbClr val="000000"/>
                </a:solidFill>
                <a:latin typeface="Calibri" charset="0"/>
                <a:ea typeface="宋体" charset="0"/>
              </a:defRPr>
            </a:lvl1pPr>
            <a:lvl2pPr marL="457200" indent="-457200" algn="l" eaLnBrk="1" fontAlgn="base" latinLnBrk="1" hangingPunct="1">
              <a:buFontTx/>
              <a:buNone/>
              <a:defRPr sz="1800" b="0">
                <a:solidFill>
                  <a:srgbClr val="000000"/>
                </a:solidFill>
                <a:latin typeface="Calibri" charset="0"/>
                <a:ea typeface="宋体" charset="0"/>
              </a:defRPr>
            </a:lvl2pPr>
            <a:lvl3pPr marL="914400" indent="-914400" algn="l" eaLnBrk="1" fontAlgn="base" latinLnBrk="1" hangingPunct="1">
              <a:buFontTx/>
              <a:buNone/>
              <a:defRPr sz="1800" b="0">
                <a:solidFill>
                  <a:srgbClr val="000000"/>
                </a:solidFill>
                <a:latin typeface="Calibri" charset="0"/>
                <a:ea typeface="宋体" charset="0"/>
              </a:defRPr>
            </a:lvl3pPr>
            <a:lvl4pPr marL="1371600" indent="-1371600" algn="l" eaLnBrk="1" fontAlgn="base" latinLnBrk="1" hangingPunct="1">
              <a:buFontTx/>
              <a:buNone/>
              <a:defRPr sz="1800" b="0">
                <a:solidFill>
                  <a:srgbClr val="000000"/>
                </a:solidFill>
                <a:latin typeface="Calibri" charset="0"/>
                <a:ea typeface="宋体" charset="0"/>
              </a:defRPr>
            </a:lvl4pPr>
            <a:lvl5pPr marL="1828800" indent="-1828800" algn="l" eaLnBrk="1" fontAlgn="base" latinLnBrk="1" hangingPunct="1">
              <a:buFontTx/>
              <a:buNone/>
              <a:defRPr sz="1800" b="0">
                <a:solidFill>
                  <a:srgbClr val="000000"/>
                </a:solidFill>
                <a:latin typeface="Calibri" charset="0"/>
                <a:ea typeface="宋体" charset="0"/>
              </a:defRPr>
            </a:lvl5pPr>
          </a:lstStyle>
          <a:p>
            <a:pPr marL="0" lvl="0" indent="0" algn="ctr" eaLnBrk="1" fontAlgn="base" latinLnBrk="1" hangingPunct="1">
              <a:lnSpc>
                <a:spcPct val="100000"/>
              </a:lnSpc>
              <a:spcBef>
                <a:spcPct val="0"/>
              </a:spcBef>
              <a:spcAft>
                <a:spcPct val="0"/>
              </a:spcAft>
              <a:buFontTx/>
              <a:buNone/>
            </a:pPr>
            <a:endParaRPr lang="zh-CN" altLang="en-US" sz="1200" b="0" i="0" baseline="0">
              <a:solidFill>
                <a:srgbClr val="898989"/>
              </a:solidFill>
              <a:latin typeface="Calibri" pitchFamily="34" charset="0"/>
              <a:ea typeface="宋体" charset="0"/>
              <a:sym typeface="Arial"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48576" name="Title Placeholder 1048575"/>
          <p:cNvSpPr>
            <a:spLocks noGrp="1"/>
          </p:cNvSpPr>
          <p:nvPr>
            <p:ph type="title"/>
          </p:nvPr>
        </p:nvSpPr>
        <p:spPr>
          <a:xfrm>
            <a:off x="457200" y="274637"/>
            <a:ext cx="8229600" cy="1143000"/>
          </a:xfrm>
          <a:prstGeom prst="rect">
            <a:avLst/>
          </a:prstGeom>
          <a:noFill/>
          <a:ln>
            <a:noFill/>
          </a:ln>
        </p:spPr>
        <p:txBody>
          <a:bodyPr lIns="91440" tIns="45720" rIns="91440" bIns="45720" anchor="ctr"/>
          <a:lstStyle/>
          <a:p>
            <a:pPr lvl="0"/>
            <a:r>
              <a:rPr lang="en-US" altLang="en-US"/>
              <a:t>Click to edit Master title style</a:t>
            </a:r>
          </a:p>
        </p:txBody>
      </p:sp>
      <p:sp>
        <p:nvSpPr>
          <p:cNvPr id="1048577" name="Text Placeholder 1048576"/>
          <p:cNvSpPr>
            <a:spLocks noGrp="1"/>
          </p:cNvSpPr>
          <p:nvPr>
            <p:ph type="body" idx="1"/>
          </p:nvPr>
        </p:nvSpPr>
        <p:spPr>
          <a:xfrm>
            <a:off x="457200" y="1600200"/>
            <a:ext cx="8229600" cy="4525962"/>
          </a:xfrm>
          <a:prstGeom prst="rect">
            <a:avLst/>
          </a:prstGeom>
          <a:noFill/>
          <a:ln>
            <a:noFill/>
          </a:ln>
        </p:spPr>
        <p:txBody>
          <a:bodyPr lIns="91440" tIns="45720" rIns="91440" bIns="45720"/>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48578" name="Date Placeholder 1048577"/>
          <p:cNvSpPr>
            <a:spLocks noGrp="1"/>
          </p:cNvSpPr>
          <p:nvPr>
            <p:ph type="dt" sz="half" idx="2"/>
          </p:nvPr>
        </p:nvSpPr>
        <p:spPr>
          <a:xfrm>
            <a:off x="457200" y="6356350"/>
            <a:ext cx="2133600" cy="365125"/>
          </a:xfrm>
          <a:prstGeom prst="rect">
            <a:avLst/>
          </a:prstGeom>
          <a:noFill/>
          <a:ln>
            <a:noFill/>
          </a:ln>
        </p:spPr>
        <p:txBody>
          <a:bodyPr lIns="91440" tIns="45720" rIns="91440" bIns="45720" anchor="ctr"/>
          <a:lstStyle>
            <a:lvl1pPr marL="0" indent="0" algn="l" eaLnBrk="1" fontAlgn="base" latinLnBrk="1" hangingPunct="1">
              <a:buFontTx/>
              <a:buNone/>
              <a:defRPr sz="1800" b="0">
                <a:solidFill>
                  <a:srgbClr val="000000"/>
                </a:solidFill>
                <a:latin typeface="Calibri" charset="0"/>
                <a:ea typeface="宋体" charset="0"/>
              </a:defRPr>
            </a:lvl1pPr>
            <a:lvl2pPr marL="457200" indent="-457200" algn="l" eaLnBrk="1" fontAlgn="base" latinLnBrk="1" hangingPunct="1">
              <a:buFontTx/>
              <a:buNone/>
              <a:defRPr sz="1800" b="0">
                <a:solidFill>
                  <a:srgbClr val="000000"/>
                </a:solidFill>
                <a:latin typeface="Calibri" charset="0"/>
                <a:ea typeface="宋体" charset="0"/>
              </a:defRPr>
            </a:lvl2pPr>
            <a:lvl3pPr marL="914400" indent="-914400" algn="l" eaLnBrk="1" fontAlgn="base" latinLnBrk="1" hangingPunct="1">
              <a:buFontTx/>
              <a:buNone/>
              <a:defRPr sz="1800" b="0">
                <a:solidFill>
                  <a:srgbClr val="000000"/>
                </a:solidFill>
                <a:latin typeface="Calibri" charset="0"/>
                <a:ea typeface="宋体" charset="0"/>
              </a:defRPr>
            </a:lvl3pPr>
            <a:lvl4pPr marL="1371600" indent="-1371600" algn="l" eaLnBrk="1" fontAlgn="base" latinLnBrk="1" hangingPunct="1">
              <a:buFontTx/>
              <a:buNone/>
              <a:defRPr sz="1800" b="0">
                <a:solidFill>
                  <a:srgbClr val="000000"/>
                </a:solidFill>
                <a:latin typeface="Calibri" charset="0"/>
                <a:ea typeface="宋体" charset="0"/>
              </a:defRPr>
            </a:lvl4pPr>
            <a:lvl5pPr marL="1828800" indent="-1828800" algn="l" eaLnBrk="1" fontAlgn="base" latinLnBrk="1" hangingPunct="1">
              <a:buFontTx/>
              <a:buNone/>
              <a:defRPr sz="1800" b="0">
                <a:solidFill>
                  <a:srgbClr val="000000"/>
                </a:solidFill>
                <a:latin typeface="Calibri" charset="0"/>
                <a:ea typeface="宋体" charset="0"/>
              </a:defRPr>
            </a:lvl5pPr>
          </a:lstStyle>
          <a:p>
            <a:pPr marL="0" lvl="0" indent="0" algn="l" eaLnBrk="1" fontAlgn="base" latinLnBrk="1" hangingPunct="1">
              <a:lnSpc>
                <a:spcPct val="100000"/>
              </a:lnSpc>
              <a:spcBef>
                <a:spcPct val="0"/>
              </a:spcBef>
              <a:spcAft>
                <a:spcPct val="0"/>
              </a:spcAft>
              <a:buFontTx/>
              <a:buNone/>
            </a:pPr>
            <a:fld id="{566ABCEB-ACFC-4714-9973-3DA970169C29}" type="datetime1">
              <a:rPr lang="zh-CN" altLang="en-US" sz="1200" b="0">
                <a:solidFill>
                  <a:srgbClr val="898989"/>
                </a:solidFill>
                <a:latin typeface="Calibri" pitchFamily="34" charset="0"/>
                <a:ea typeface="宋体" charset="0"/>
              </a:rPr>
              <a:pPr marL="0" lvl="0" indent="0" algn="l" eaLnBrk="1" fontAlgn="base" latinLnBrk="1" hangingPunct="1">
                <a:lnSpc>
                  <a:spcPct val="100000"/>
                </a:lnSpc>
                <a:spcBef>
                  <a:spcPct val="0"/>
                </a:spcBef>
                <a:spcAft>
                  <a:spcPct val="0"/>
                </a:spcAft>
                <a:buFontTx/>
                <a:buNone/>
              </a:pPr>
              <a:t>2016/3/9</a:t>
            </a:fld>
            <a:endParaRPr lang="zh-CN" altLang="en-US" sz="1200" b="0">
              <a:solidFill>
                <a:srgbClr val="898989"/>
              </a:solidFill>
              <a:latin typeface="Calibri" pitchFamily="34" charset="0"/>
              <a:ea typeface="宋体" charset="0"/>
            </a:endParaRPr>
          </a:p>
        </p:txBody>
      </p:sp>
      <p:sp>
        <p:nvSpPr>
          <p:cNvPr id="1048579" name="Footer Placeholder 1048578"/>
          <p:cNvSpPr>
            <a:spLocks noGrp="1"/>
          </p:cNvSpPr>
          <p:nvPr>
            <p:ph type="ftr" sz="quarter" idx="3"/>
          </p:nvPr>
        </p:nvSpPr>
        <p:spPr>
          <a:xfrm>
            <a:off x="3124200" y="6356350"/>
            <a:ext cx="2895600" cy="365125"/>
          </a:xfrm>
          <a:prstGeom prst="rect">
            <a:avLst/>
          </a:prstGeom>
          <a:noFill/>
          <a:ln>
            <a:noFill/>
          </a:ln>
        </p:spPr>
        <p:txBody>
          <a:bodyPr lIns="91440" tIns="45720" rIns="91440" bIns="45720" anchor="ctr"/>
          <a:lstStyle>
            <a:lvl1pPr marL="0" indent="0" algn="l" eaLnBrk="1" fontAlgn="base" latinLnBrk="1" hangingPunct="1">
              <a:buFontTx/>
              <a:buNone/>
              <a:defRPr sz="1800" b="0">
                <a:solidFill>
                  <a:srgbClr val="000000"/>
                </a:solidFill>
                <a:latin typeface="Calibri" charset="0"/>
                <a:ea typeface="宋体" charset="0"/>
              </a:defRPr>
            </a:lvl1pPr>
            <a:lvl2pPr marL="457200" indent="-457200" algn="l" eaLnBrk="1" fontAlgn="base" latinLnBrk="1" hangingPunct="1">
              <a:buFontTx/>
              <a:buNone/>
              <a:defRPr sz="1800" b="0">
                <a:solidFill>
                  <a:srgbClr val="000000"/>
                </a:solidFill>
                <a:latin typeface="Calibri" charset="0"/>
                <a:ea typeface="宋体" charset="0"/>
              </a:defRPr>
            </a:lvl2pPr>
            <a:lvl3pPr marL="914400" indent="-914400" algn="l" eaLnBrk="1" fontAlgn="base" latinLnBrk="1" hangingPunct="1">
              <a:buFontTx/>
              <a:buNone/>
              <a:defRPr sz="1800" b="0">
                <a:solidFill>
                  <a:srgbClr val="000000"/>
                </a:solidFill>
                <a:latin typeface="Calibri" charset="0"/>
                <a:ea typeface="宋体" charset="0"/>
              </a:defRPr>
            </a:lvl3pPr>
            <a:lvl4pPr marL="1371600" indent="-1371600" algn="l" eaLnBrk="1" fontAlgn="base" latinLnBrk="1" hangingPunct="1">
              <a:buFontTx/>
              <a:buNone/>
              <a:defRPr sz="1800" b="0">
                <a:solidFill>
                  <a:srgbClr val="000000"/>
                </a:solidFill>
                <a:latin typeface="Calibri" charset="0"/>
                <a:ea typeface="宋体" charset="0"/>
              </a:defRPr>
            </a:lvl4pPr>
            <a:lvl5pPr marL="1828800" indent="-1828800" algn="l" eaLnBrk="1" fontAlgn="base" latinLnBrk="1" hangingPunct="1">
              <a:buFontTx/>
              <a:buNone/>
              <a:defRPr sz="1800" b="0">
                <a:solidFill>
                  <a:srgbClr val="000000"/>
                </a:solidFill>
                <a:latin typeface="Calibri" charset="0"/>
                <a:ea typeface="宋体" charset="0"/>
              </a:defRPr>
            </a:lvl5pPr>
          </a:lstStyle>
          <a:p>
            <a:pPr marL="0" lvl="0" indent="0" algn="ctr" eaLnBrk="1" fontAlgn="base" latinLnBrk="1" hangingPunct="1">
              <a:lnSpc>
                <a:spcPct val="100000"/>
              </a:lnSpc>
              <a:spcBef>
                <a:spcPct val="0"/>
              </a:spcBef>
              <a:spcAft>
                <a:spcPct val="0"/>
              </a:spcAft>
              <a:buFontTx/>
              <a:buNone/>
            </a:pPr>
            <a:endParaRPr lang="zh-CN" altLang="en-US" sz="1200" b="0" i="0" baseline="0">
              <a:solidFill>
                <a:srgbClr val="898989"/>
              </a:solidFill>
              <a:latin typeface="Calibri" pitchFamily="34" charset="0"/>
              <a:ea typeface="宋体" charset="0"/>
              <a:sym typeface="Arial" charset="0"/>
            </a:endParaRPr>
          </a:p>
        </p:txBody>
      </p:sp>
      <p:sp>
        <p:nvSpPr>
          <p:cNvPr id="1048580" name="Slide Number Placeholder 1048579"/>
          <p:cNvSpPr>
            <a:spLocks noGrp="1"/>
          </p:cNvSpPr>
          <p:nvPr>
            <p:ph type="sldNum" sz="quarter" idx="4"/>
          </p:nvPr>
        </p:nvSpPr>
        <p:spPr>
          <a:xfrm>
            <a:off x="6553200" y="6356350"/>
            <a:ext cx="2133600" cy="365125"/>
          </a:xfrm>
          <a:prstGeom prst="rect">
            <a:avLst/>
          </a:prstGeom>
          <a:noFill/>
          <a:ln>
            <a:noFill/>
          </a:ln>
        </p:spPr>
        <p:txBody>
          <a:bodyPr lIns="91440" tIns="45720" rIns="91440" bIns="45720" anchor="ctr"/>
          <a:lstStyle>
            <a:lvl1pPr marL="0" indent="0" algn="l" eaLnBrk="1" fontAlgn="base" latinLnBrk="1" hangingPunct="1">
              <a:buFontTx/>
              <a:buNone/>
              <a:defRPr sz="1800" b="0">
                <a:solidFill>
                  <a:srgbClr val="000000"/>
                </a:solidFill>
                <a:latin typeface="Calibri" charset="0"/>
                <a:ea typeface="宋体" charset="0"/>
              </a:defRPr>
            </a:lvl1pPr>
            <a:lvl2pPr marL="457200" indent="-457200" algn="l" eaLnBrk="1" fontAlgn="base" latinLnBrk="1" hangingPunct="1">
              <a:buFontTx/>
              <a:buNone/>
              <a:defRPr sz="1800" b="0">
                <a:solidFill>
                  <a:srgbClr val="000000"/>
                </a:solidFill>
                <a:latin typeface="Calibri" charset="0"/>
                <a:ea typeface="宋体" charset="0"/>
              </a:defRPr>
            </a:lvl2pPr>
            <a:lvl3pPr marL="914400" indent="-914400" algn="l" eaLnBrk="1" fontAlgn="base" latinLnBrk="1" hangingPunct="1">
              <a:buFontTx/>
              <a:buNone/>
              <a:defRPr sz="1800" b="0">
                <a:solidFill>
                  <a:srgbClr val="000000"/>
                </a:solidFill>
                <a:latin typeface="Calibri" charset="0"/>
                <a:ea typeface="宋体" charset="0"/>
              </a:defRPr>
            </a:lvl3pPr>
            <a:lvl4pPr marL="1371600" indent="-1371600" algn="l" eaLnBrk="1" fontAlgn="base" latinLnBrk="1" hangingPunct="1">
              <a:buFontTx/>
              <a:buNone/>
              <a:defRPr sz="1800" b="0">
                <a:solidFill>
                  <a:srgbClr val="000000"/>
                </a:solidFill>
                <a:latin typeface="Calibri" charset="0"/>
                <a:ea typeface="宋体" charset="0"/>
              </a:defRPr>
            </a:lvl4pPr>
            <a:lvl5pPr marL="1828800" indent="-1828800" algn="l" eaLnBrk="1" fontAlgn="base" latinLnBrk="1" hangingPunct="1">
              <a:buFontTx/>
              <a:buNone/>
              <a:defRPr sz="1800" b="0">
                <a:solidFill>
                  <a:srgbClr val="000000"/>
                </a:solidFill>
                <a:latin typeface="Calibri" charset="0"/>
                <a:ea typeface="宋体" charset="0"/>
              </a:defRPr>
            </a:lvl5pPr>
          </a:lstStyle>
          <a:p>
            <a:pPr marL="0" lvl="0" indent="0" algn="r" eaLnBrk="1" fontAlgn="base" latinLnBrk="1" hangingPunct="1">
              <a:lnSpc>
                <a:spcPct val="100000"/>
              </a:lnSpc>
              <a:spcBef>
                <a:spcPct val="0"/>
              </a:spcBef>
              <a:spcAft>
                <a:spcPct val="0"/>
              </a:spcAft>
              <a:buFontTx/>
              <a:buNone/>
            </a:pPr>
            <a:fld id="{566ABCEB-ACFC-4714-9973-3DA970169C29}" type="slidenum">
              <a:rPr lang="zh-CN" altLang="en-US" sz="1200" b="0" i="0" baseline="0">
                <a:solidFill>
                  <a:srgbClr val="898989"/>
                </a:solidFill>
                <a:latin typeface="Calibri" pitchFamily="34" charset="0"/>
                <a:ea typeface="宋体" charset="0"/>
                <a:sym typeface="Arial" charset="0"/>
              </a:rPr>
              <a:pPr marL="0" lvl="0" indent="0" algn="r" eaLnBrk="1" fontAlgn="base" latinLnBrk="1" hangingPunct="1">
                <a:lnSpc>
                  <a:spcPct val="100000"/>
                </a:lnSpc>
                <a:spcBef>
                  <a:spcPct val="0"/>
                </a:spcBef>
                <a:spcAft>
                  <a:spcPct val="0"/>
                </a:spcAft>
                <a:buFontTx/>
                <a:buNone/>
              </a:pPr>
              <a:t>‹#›</a:t>
            </a:fld>
            <a:endParaRPr lang="zh-CN" altLang="en-US" sz="1200" b="0" i="0" baseline="0">
              <a:solidFill>
                <a:srgbClr val="898989"/>
              </a:solidFill>
              <a:latin typeface="Calibri" pitchFamily="34" charset="0"/>
              <a:ea typeface="宋体" charset="0"/>
              <a:sym typeface="Arial" charset="0"/>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marL="0" indent="0" algn="ctr" eaLnBrk="1" fontAlgn="base" hangingPunct="1">
        <a:spcBef>
          <a:spcPct val="0"/>
        </a:spcBef>
        <a:spcAft>
          <a:spcPct val="0"/>
        </a:spcAft>
        <a:buFontTx/>
        <a:buNone/>
        <a:defRPr sz="4400" b="0">
          <a:solidFill>
            <a:srgbClr val="000000"/>
          </a:solidFill>
          <a:latin typeface="Calibri Light" charset="0"/>
          <a:ea typeface="宋体" charset="0"/>
        </a:defRPr>
      </a:lvl1pPr>
      <a:lvl2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2pPr>
      <a:lvl3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3pPr>
      <a:lvl4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4pPr>
      <a:lvl5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5pPr>
    </p:titleStyle>
    <p:bodyStyle>
      <a:lvl1pPr marL="342900" indent="-342900" algn="l" eaLnBrk="1" fontAlgn="base" hangingPunct="1">
        <a:spcBef>
          <a:spcPct val="20000"/>
        </a:spcBef>
        <a:spcAft>
          <a:spcPct val="0"/>
        </a:spcAft>
        <a:buFont typeface="Arial" pitchFamily="34" charset="0"/>
        <a:buChar char="•"/>
        <a:defRPr sz="3200" b="0">
          <a:solidFill>
            <a:srgbClr val="000000"/>
          </a:solidFill>
          <a:latin typeface="Calibri" charset="0"/>
          <a:ea typeface="宋体" charset="0"/>
        </a:defRPr>
      </a:lvl1pPr>
      <a:lvl2pPr marL="742950" indent="-285750" algn="l" eaLnBrk="1" fontAlgn="base" hangingPunct="1">
        <a:spcBef>
          <a:spcPct val="20000"/>
        </a:spcBef>
        <a:spcAft>
          <a:spcPct val="0"/>
        </a:spcAft>
        <a:buFont typeface="Arial" pitchFamily="34" charset="0"/>
        <a:buChar char="–"/>
        <a:defRPr sz="2800" b="0">
          <a:solidFill>
            <a:srgbClr val="000000"/>
          </a:solidFill>
          <a:latin typeface="Calibri" charset="0"/>
          <a:ea typeface="宋体" charset="0"/>
        </a:defRPr>
      </a:lvl2pPr>
      <a:lvl3pPr marL="1143000" indent="-228600" algn="l" eaLnBrk="1" fontAlgn="base" hangingPunct="1">
        <a:spcBef>
          <a:spcPct val="20000"/>
        </a:spcBef>
        <a:spcAft>
          <a:spcPct val="0"/>
        </a:spcAft>
        <a:buFont typeface="Arial" pitchFamily="34" charset="0"/>
        <a:buChar char="•"/>
        <a:defRPr sz="2400" b="0">
          <a:solidFill>
            <a:srgbClr val="000000"/>
          </a:solidFill>
          <a:latin typeface="Calibri" charset="0"/>
          <a:ea typeface="宋体" charset="0"/>
        </a:defRPr>
      </a:lvl3pPr>
      <a:lvl4pPr marL="1600200" indent="-228600" algn="l" eaLnBrk="1" fontAlgn="base" hangingPunct="1">
        <a:spcBef>
          <a:spcPct val="20000"/>
        </a:spcBef>
        <a:spcAft>
          <a:spcPct val="0"/>
        </a:spcAft>
        <a:buFont typeface="Arial" pitchFamily="34" charset="0"/>
        <a:buChar char="–"/>
        <a:defRPr sz="2000" b="0">
          <a:solidFill>
            <a:srgbClr val="000000"/>
          </a:solidFill>
          <a:latin typeface="Calibri" charset="0"/>
          <a:ea typeface="宋体" charset="0"/>
        </a:defRPr>
      </a:lvl4pPr>
      <a:lvl5pPr marL="2057400" indent="-228600" algn="l" eaLnBrk="1" fontAlgn="base" hangingPunct="1">
        <a:spcBef>
          <a:spcPct val="20000"/>
        </a:spcBef>
        <a:spcAft>
          <a:spcPct val="0"/>
        </a:spcAft>
        <a:buFont typeface="Arial" pitchFamily="34" charset="0"/>
        <a:buChar char="»"/>
        <a:defRPr sz="2000" b="0">
          <a:solidFill>
            <a:srgbClr val="000000"/>
          </a:solidFill>
          <a:latin typeface="Calibri" charset="0"/>
          <a:ea typeface="宋体" charset="0"/>
        </a:defRPr>
      </a:lvl5pPr>
    </p:bodyStyle>
    <p:otherStyle>
      <a:lvl1pPr marL="0" indent="0" algn="l" eaLnBrk="1" fontAlgn="base" latinLnBrk="1" hangingPunct="1">
        <a:buFontTx/>
        <a:buNone/>
        <a:defRPr sz="1800" b="0">
          <a:solidFill>
            <a:srgbClr val="000000"/>
          </a:solidFill>
          <a:latin typeface="Calibri" charset="0"/>
          <a:ea typeface="宋体" charset="0"/>
        </a:defRPr>
      </a:lvl1pPr>
      <a:lvl2pPr marL="457200" indent="-457200" algn="l" eaLnBrk="1" fontAlgn="base" latinLnBrk="1" hangingPunct="1">
        <a:buFontTx/>
        <a:buNone/>
        <a:defRPr sz="1800" b="0">
          <a:solidFill>
            <a:srgbClr val="000000"/>
          </a:solidFill>
          <a:latin typeface="Calibri" charset="0"/>
          <a:ea typeface="宋体" charset="0"/>
        </a:defRPr>
      </a:lvl2pPr>
      <a:lvl3pPr marL="914400" indent="-914400" algn="l" eaLnBrk="1" fontAlgn="base" latinLnBrk="1" hangingPunct="1">
        <a:buFontTx/>
        <a:buNone/>
        <a:defRPr sz="1800" b="0">
          <a:solidFill>
            <a:srgbClr val="000000"/>
          </a:solidFill>
          <a:latin typeface="Calibri" charset="0"/>
          <a:ea typeface="宋体" charset="0"/>
        </a:defRPr>
      </a:lvl3pPr>
      <a:lvl4pPr marL="1371600" indent="-1371600" algn="l" eaLnBrk="1" fontAlgn="base" latinLnBrk="1" hangingPunct="1">
        <a:buFontTx/>
        <a:buNone/>
        <a:defRPr sz="1800" b="0">
          <a:solidFill>
            <a:srgbClr val="000000"/>
          </a:solidFill>
          <a:latin typeface="Calibri" charset="0"/>
          <a:ea typeface="宋体" charset="0"/>
        </a:defRPr>
      </a:lvl4pPr>
      <a:lvl5pPr marL="1828800" indent="-1828800" algn="l" eaLnBrk="1" fontAlgn="base" latinLnBrk="1" hangingPunct="1">
        <a:buFontTx/>
        <a:buNone/>
        <a:defRPr sz="1800" b="0">
          <a:solidFill>
            <a:srgbClr val="000000"/>
          </a:solidFill>
          <a:latin typeface="Calibri" charset="0"/>
          <a:ea typeface="宋体" charset="0"/>
        </a:defRPr>
      </a:lvl5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3.png"/><Relationship Id="rId7" Type="http://schemas.openxmlformats.org/officeDocument/2006/relationships/hyperlink" Target="https://www.researchfish.com/"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hyperlink" Target="http://researchdata.gla.ac.uk/" TargetMode="External"/><Relationship Id="rId4" Type="http://schemas.openxmlformats.org/officeDocument/2006/relationships/hyperlink" Target="http://ckan.data.alpha.jisc.ac.uk/dataset" TargetMode="External"/><Relationship Id="rId9" Type="http://schemas.openxmlformats.org/officeDocument/2006/relationships/hyperlink" Target="http://gtr.rcuk.ac.uk/"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www.ukcrcexpmed.org.uk/Coventry_Warwick_CRF/PublishingImages/Tissue%20Bank%201.jpg" TargetMode="External"/><Relationship Id="rId3" Type="http://schemas.openxmlformats.org/officeDocument/2006/relationships/image" Target="../media/image17.png"/><Relationship Id="rId7"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patialinformationdesignlab.org/project_sites/library/catalog.html" TargetMode="External"/><Relationship Id="rId5" Type="http://schemas.openxmlformats.org/officeDocument/2006/relationships/image" Target="../media/image18.png"/><Relationship Id="rId4" Type="http://schemas.openxmlformats.org/officeDocument/2006/relationships/hyperlink" Target="https://ssi-dev.epcc.ed.ac.uk/"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dmponline.dcc.ac.uk/"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hyperlink" Target="http://www.dcc.ac.uk/resources/" TargetMode="External"/><Relationship Id="rId7"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hyperlink" Target="http://www.dcc.ac.uk/resources/how-guides/appraise-select-research-data" TargetMode="External"/><Relationship Id="rId9" Type="http://schemas.openxmlformats.org/officeDocument/2006/relationships/image" Target="../media/image2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www.dcc.ac.uk/resources/how-guides/track-data-impact-metrics"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www.dcc.ac.uk/"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ec.europa.eu/research/participants/data/ref/h2020/grants_manual/hi/oa_pilot/h2020-hi-oa-data-mgt_en.pdf" TargetMode="External"/><Relationship Id="rId5" Type="http://schemas.openxmlformats.org/officeDocument/2006/relationships/hyperlink" Target="http://www.rcuk.ac.uk/research/Pages/DataPolicy.aspx" TargetMode="Externa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www.dcc.ac.uk/resources/metadata-standards"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creativecommons.org/choose/"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www.dcc.ac.uk/resources/how-guides/license-research-data" TargetMode="Externa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6" name="Title 1048615"/>
          <p:cNvSpPr>
            <a:spLocks noGrp="1"/>
          </p:cNvSpPr>
          <p:nvPr>
            <p:ph type="ctrTitle"/>
          </p:nvPr>
        </p:nvSpPr>
        <p:spPr>
          <a:xfrm>
            <a:off x="285750" y="1792287"/>
            <a:ext cx="8636000" cy="1470025"/>
          </a:xfrm>
          <a:prstGeom prst="rect">
            <a:avLst/>
          </a:prstGeom>
          <a:noFill/>
          <a:ln>
            <a:noFill/>
          </a:ln>
        </p:spPr>
        <p:txBody>
          <a:bodyPr lIns="91440" tIns="45720" rIns="91440" bIns="45720" anchor="ctr"/>
          <a:lstStyle>
            <a:lvl1pPr marL="0" indent="0" algn="ctr" eaLnBrk="1" fontAlgn="base" hangingPunct="1">
              <a:spcBef>
                <a:spcPct val="0"/>
              </a:spcBef>
              <a:spcAft>
                <a:spcPct val="0"/>
              </a:spcAft>
              <a:buFontTx/>
              <a:buNone/>
              <a:defRPr sz="4400" b="0">
                <a:solidFill>
                  <a:srgbClr val="000000"/>
                </a:solidFill>
                <a:latin typeface="Calibri Light" charset="0"/>
                <a:ea typeface="宋体" charset="0"/>
              </a:defRPr>
            </a:lvl1pPr>
            <a:lvl2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2pPr>
            <a:lvl3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3pPr>
            <a:lvl4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4pPr>
            <a:lvl5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5pPr>
          </a:lstStyle>
          <a:p>
            <a:pPr marL="0" lvl="0" indent="0" algn="ctr" eaLnBrk="1" fontAlgn="base" latinLnBrk="1" hangingPunct="1">
              <a:spcBef>
                <a:spcPct val="0"/>
              </a:spcBef>
              <a:spcAft>
                <a:spcPct val="0"/>
              </a:spcAft>
              <a:buFontTx/>
              <a:buNone/>
            </a:pPr>
            <a:r>
              <a:rPr lang="zh-CN" altLang="en-US" sz="6000" b="1">
                <a:solidFill>
                  <a:srgbClr val="1F497D"/>
                </a:solidFill>
                <a:latin typeface="Calibri Light" charset="0"/>
                <a:ea typeface="宋体" charset="0"/>
              </a:rPr>
              <a:t>RDM: DCC perspective</a:t>
            </a:r>
          </a:p>
        </p:txBody>
      </p:sp>
      <p:sp>
        <p:nvSpPr>
          <p:cNvPr id="1048617" name="Subtitle 1048616"/>
          <p:cNvSpPr>
            <a:spLocks noGrp="1"/>
          </p:cNvSpPr>
          <p:nvPr>
            <p:ph type="subTitle" idx="1"/>
          </p:nvPr>
        </p:nvSpPr>
        <p:spPr>
          <a:xfrm>
            <a:off x="1403350" y="3644900"/>
            <a:ext cx="6400800" cy="1752600"/>
          </a:xfrm>
          <a:prstGeom prst="rect">
            <a:avLst/>
          </a:prstGeom>
          <a:noFill/>
          <a:ln>
            <a:noFill/>
          </a:ln>
        </p:spPr>
        <p:txBody>
          <a:bodyPr lIns="91440" tIns="45720" rIns="91440" bIns="45720" anchor="t"/>
          <a:lstStyle>
            <a:lvl1pPr marL="342900" indent="-342900" algn="l" eaLnBrk="1" fontAlgn="base" hangingPunct="1">
              <a:spcBef>
                <a:spcPct val="20000"/>
              </a:spcBef>
              <a:spcAft>
                <a:spcPct val="0"/>
              </a:spcAft>
              <a:buFont typeface="Arial" pitchFamily="34" charset="0"/>
              <a:buChar char="•"/>
              <a:defRPr sz="3200" b="0">
                <a:solidFill>
                  <a:srgbClr val="000000"/>
                </a:solidFill>
                <a:latin typeface="Calibri" charset="0"/>
                <a:ea typeface="宋体" charset="0"/>
              </a:defRPr>
            </a:lvl1pPr>
            <a:lvl2pPr marL="742950" indent="-285750" algn="l" eaLnBrk="1" fontAlgn="base" hangingPunct="1">
              <a:spcBef>
                <a:spcPct val="20000"/>
              </a:spcBef>
              <a:spcAft>
                <a:spcPct val="0"/>
              </a:spcAft>
              <a:buFont typeface="Arial" pitchFamily="34" charset="0"/>
              <a:buChar char="–"/>
              <a:defRPr sz="2800" b="0">
                <a:solidFill>
                  <a:srgbClr val="000000"/>
                </a:solidFill>
                <a:latin typeface="Calibri" charset="0"/>
                <a:ea typeface="宋体" charset="0"/>
              </a:defRPr>
            </a:lvl2pPr>
            <a:lvl3pPr marL="1143000" indent="-228600" algn="l" eaLnBrk="1" fontAlgn="base" hangingPunct="1">
              <a:spcBef>
                <a:spcPct val="20000"/>
              </a:spcBef>
              <a:spcAft>
                <a:spcPct val="0"/>
              </a:spcAft>
              <a:buFont typeface="Arial" pitchFamily="34" charset="0"/>
              <a:buChar char="•"/>
              <a:defRPr sz="2400" b="0">
                <a:solidFill>
                  <a:srgbClr val="000000"/>
                </a:solidFill>
                <a:latin typeface="Calibri" charset="0"/>
                <a:ea typeface="宋体" charset="0"/>
              </a:defRPr>
            </a:lvl3pPr>
            <a:lvl4pPr marL="1600200" indent="-228600" algn="l" eaLnBrk="1" fontAlgn="base" hangingPunct="1">
              <a:spcBef>
                <a:spcPct val="20000"/>
              </a:spcBef>
              <a:spcAft>
                <a:spcPct val="0"/>
              </a:spcAft>
              <a:buFont typeface="Arial" pitchFamily="34" charset="0"/>
              <a:buChar char="–"/>
              <a:defRPr sz="2000" b="0">
                <a:solidFill>
                  <a:srgbClr val="000000"/>
                </a:solidFill>
                <a:latin typeface="Calibri" charset="0"/>
                <a:ea typeface="宋体" charset="0"/>
              </a:defRPr>
            </a:lvl4pPr>
            <a:lvl5pPr marL="2057400" indent="-228600" algn="l" eaLnBrk="1" fontAlgn="base" hangingPunct="1">
              <a:spcBef>
                <a:spcPct val="20000"/>
              </a:spcBef>
              <a:spcAft>
                <a:spcPct val="0"/>
              </a:spcAft>
              <a:buFont typeface="Arial" pitchFamily="34" charset="0"/>
              <a:buChar char="»"/>
              <a:defRPr sz="2000" b="0">
                <a:solidFill>
                  <a:srgbClr val="000000"/>
                </a:solidFill>
                <a:latin typeface="Calibri" charset="0"/>
                <a:ea typeface="宋体" charset="0"/>
              </a:defRPr>
            </a:lvl5pPr>
          </a:lstStyle>
          <a:p>
            <a:pPr marL="0" lvl="0" indent="0" algn="ctr" eaLnBrk="1" fontAlgn="base" latinLnBrk="1" hangingPunct="1">
              <a:spcBef>
                <a:spcPct val="20000"/>
              </a:spcBef>
              <a:spcAft>
                <a:spcPct val="0"/>
              </a:spcAft>
              <a:buFontTx/>
              <a:buNone/>
            </a:pPr>
            <a:r>
              <a:rPr lang="zh-CN" altLang="en-US" sz="2800">
                <a:solidFill>
                  <a:srgbClr val="898989"/>
                </a:solidFill>
                <a:latin typeface="Calibri" charset="0"/>
                <a:ea typeface="宋体" charset="0"/>
              </a:rPr>
              <a:t>Joy Davidson</a:t>
            </a:r>
          </a:p>
          <a:p>
            <a:pPr marL="0" lvl="0" indent="0" algn="ctr" eaLnBrk="1" fontAlgn="base" latinLnBrk="1" hangingPunct="1">
              <a:spcBef>
                <a:spcPct val="20000"/>
              </a:spcBef>
              <a:spcAft>
                <a:spcPct val="0"/>
              </a:spcAft>
              <a:buFontTx/>
              <a:buNone/>
            </a:pPr>
            <a:r>
              <a:rPr lang="zh-CN" altLang="en-US" sz="2800">
                <a:solidFill>
                  <a:srgbClr val="898989"/>
                </a:solidFill>
                <a:latin typeface="Calibri" charset="0"/>
                <a:ea typeface="宋体" charset="0"/>
              </a:rPr>
              <a:t>Digital Curation Centre</a:t>
            </a:r>
          </a:p>
        </p:txBody>
      </p:sp>
      <p:pic>
        <p:nvPicPr>
          <p:cNvPr id="2097157" name="Picture 2097156"/>
          <p:cNvPicPr>
            <a:picLocks/>
          </p:cNvPicPr>
          <p:nvPr/>
        </p:nvPicPr>
        <p:blipFill>
          <a:blip r:embed="rId2"/>
          <a:srcRect/>
          <a:stretch>
            <a:fillRect/>
          </a:stretch>
        </p:blipFill>
        <p:spPr>
          <a:xfrm>
            <a:off x="215900" y="392112"/>
            <a:ext cx="4038600" cy="841375"/>
          </a:xfrm>
          <a:prstGeom prst="rect">
            <a:avLst/>
          </a:prstGeom>
          <a:noFill/>
          <a:ln>
            <a:noFill/>
          </a:ln>
        </p:spPr>
      </p:pic>
      <p:pic>
        <p:nvPicPr>
          <p:cNvPr id="2097158" name="Picture 2097157"/>
          <p:cNvPicPr>
            <a:picLocks/>
          </p:cNvPicPr>
          <p:nvPr/>
        </p:nvPicPr>
        <p:blipFill>
          <a:blip r:embed="rId3"/>
          <a:srcRect/>
          <a:stretch>
            <a:fillRect/>
          </a:stretch>
        </p:blipFill>
        <p:spPr>
          <a:xfrm>
            <a:off x="161925" y="6162675"/>
            <a:ext cx="1527175" cy="534987"/>
          </a:xfrm>
          <a:prstGeom prst="rect">
            <a:avLst/>
          </a:prstGeom>
          <a:noFill/>
          <a:ln>
            <a:noFill/>
          </a:ln>
        </p:spPr>
      </p:pic>
      <p:sp>
        <p:nvSpPr>
          <p:cNvPr id="1048618" name="Rectangle 1048617"/>
          <p:cNvSpPr/>
          <p:nvPr/>
        </p:nvSpPr>
        <p:spPr>
          <a:xfrm>
            <a:off x="8067675" y="5959475"/>
            <a:ext cx="1101725" cy="274637"/>
          </a:xfrm>
          <a:prstGeom prst="rect">
            <a:avLst/>
          </a:prstGeom>
          <a:noFill/>
          <a:ln>
            <a:noFill/>
          </a:ln>
        </p:spPr>
        <p:txBody>
          <a:bodyPr lIns="91440" tIns="45720" rIns="91440" bIns="45720">
            <a:spAutoFit/>
          </a:bodyPr>
          <a:lstStyle>
            <a:lvl1pPr marL="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1pPr>
            <a:lvl2pPr marL="4572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2pPr>
            <a:lvl3pPr marL="9144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3pPr>
            <a:lvl4pPr marL="13716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4pPr>
            <a:lvl5pPr marL="18288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5pPr>
          </a:lstStyle>
          <a:p>
            <a:pPr marL="0" lvl="0" indent="0" algn="l" eaLnBrk="1" fontAlgn="base" latinLnBrk="1" hangingPunct="1">
              <a:lnSpc>
                <a:spcPct val="100000"/>
              </a:lnSpc>
              <a:spcBef>
                <a:spcPct val="50000"/>
              </a:spcBef>
              <a:spcAft>
                <a:spcPct val="0"/>
              </a:spcAft>
              <a:buSzPct val="100000"/>
              <a:buFontTx/>
              <a:buNone/>
            </a:pPr>
            <a:r>
              <a:rPr lang="en-US" altLang="en-US" sz="1200" b="1" baseline="0">
                <a:solidFill>
                  <a:srgbClr val="A6A6A6"/>
                </a:solidFill>
                <a:latin typeface="Arial" charset="0"/>
                <a:ea typeface="Arial" charset="0"/>
                <a:sym typeface="Arial" charset="0"/>
              </a:rPr>
              <a:t>Funded by:</a:t>
            </a:r>
          </a:p>
        </p:txBody>
      </p:sp>
      <p:pic>
        <p:nvPicPr>
          <p:cNvPr id="2097159" name="Picture 2097158"/>
          <p:cNvPicPr>
            <a:picLocks/>
          </p:cNvPicPr>
          <p:nvPr/>
        </p:nvPicPr>
        <p:blipFill>
          <a:blip r:embed="rId4"/>
          <a:srcRect/>
          <a:stretch>
            <a:fillRect/>
          </a:stretch>
        </p:blipFill>
        <p:spPr>
          <a:xfrm>
            <a:off x="8126412" y="6261100"/>
            <a:ext cx="868362" cy="48418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1" name="Title 1048670"/>
          <p:cNvSpPr>
            <a:spLocks noGrp="1"/>
          </p:cNvSpPr>
          <p:nvPr>
            <p:ph type="title"/>
          </p:nvPr>
        </p:nvSpPr>
        <p:spPr>
          <a:xfrm>
            <a:off x="444500" y="-117475"/>
            <a:ext cx="9396412" cy="1143000"/>
          </a:xfrm>
          <a:prstGeom prst="rect">
            <a:avLst/>
          </a:prstGeom>
          <a:noFill/>
          <a:ln>
            <a:noFill/>
          </a:ln>
        </p:spPr>
        <p:txBody>
          <a:bodyPr lIns="91440" tIns="45720" rIns="91440" bIns="45720" anchor="ctr"/>
          <a:lstStyle>
            <a:lvl1pPr marL="0" indent="0" algn="ctr" eaLnBrk="1" fontAlgn="base" hangingPunct="1">
              <a:spcBef>
                <a:spcPct val="0"/>
              </a:spcBef>
              <a:spcAft>
                <a:spcPct val="0"/>
              </a:spcAft>
              <a:buFontTx/>
              <a:buNone/>
              <a:defRPr sz="4400" b="0">
                <a:solidFill>
                  <a:srgbClr val="000000"/>
                </a:solidFill>
                <a:latin typeface="Calibri Light" charset="0"/>
                <a:ea typeface="宋体" charset="0"/>
              </a:defRPr>
            </a:lvl1pPr>
            <a:lvl2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2pPr>
            <a:lvl3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3pPr>
            <a:lvl4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4pPr>
            <a:lvl5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5pPr>
          </a:lstStyle>
          <a:p>
            <a:pPr marL="0" lvl="0" indent="0" algn="l" eaLnBrk="1" fontAlgn="base" latinLnBrk="1" hangingPunct="1">
              <a:lnSpc>
                <a:spcPct val="100000"/>
              </a:lnSpc>
              <a:spcBef>
                <a:spcPct val="0"/>
              </a:spcBef>
              <a:spcAft>
                <a:spcPct val="0"/>
              </a:spcAft>
              <a:buFontTx/>
              <a:buNone/>
            </a:pPr>
            <a:r>
              <a:rPr lang="zh-CN" altLang="en-US" sz="3200" b="1" baseline="0" dirty="0">
                <a:solidFill>
                  <a:srgbClr val="000000"/>
                </a:solidFill>
                <a:latin typeface="Calibri" pitchFamily="34" charset="0"/>
                <a:ea typeface="宋体" charset="0"/>
                <a:sym typeface="Arial" charset="0"/>
              </a:rPr>
              <a:t>How will you make your data discoverable?</a:t>
            </a:r>
          </a:p>
        </p:txBody>
      </p:sp>
      <p:pic>
        <p:nvPicPr>
          <p:cNvPr id="2097169" name="Picture 2097168"/>
          <p:cNvPicPr>
            <a:picLocks/>
          </p:cNvPicPr>
          <p:nvPr/>
        </p:nvPicPr>
        <p:blipFill>
          <a:blip r:embed="rId3"/>
          <a:srcRect/>
          <a:stretch>
            <a:fillRect/>
          </a:stretch>
        </p:blipFill>
        <p:spPr>
          <a:xfrm>
            <a:off x="4510087" y="3668712"/>
            <a:ext cx="3884612" cy="2509837"/>
          </a:xfrm>
          <a:prstGeom prst="rect">
            <a:avLst/>
          </a:prstGeom>
          <a:noFill/>
          <a:ln>
            <a:noFill/>
          </a:ln>
        </p:spPr>
      </p:pic>
      <p:sp>
        <p:nvSpPr>
          <p:cNvPr id="1048672" name="Rectangle 1048671"/>
          <p:cNvSpPr/>
          <p:nvPr/>
        </p:nvSpPr>
        <p:spPr>
          <a:xfrm>
            <a:off x="5027612" y="6345237"/>
            <a:ext cx="3446462" cy="304800"/>
          </a:xfrm>
          <a:prstGeom prst="rect">
            <a:avLst/>
          </a:prstGeom>
          <a:noFill/>
          <a:ln>
            <a:noFill/>
          </a:ln>
        </p:spPr>
        <p:txBody>
          <a:bodyPr wrap="none" lIns="91440" tIns="45720" rIns="91440" bIns="45720">
            <a:spAutoFit/>
          </a:bodyPr>
          <a:lstStyle>
            <a:lvl1pPr marL="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1pPr>
            <a:lvl2pPr marL="4572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2pPr>
            <a:lvl3pPr marL="9144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3pPr>
            <a:lvl4pPr marL="13716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4pPr>
            <a:lvl5pPr marL="18288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5pPr>
          </a:lstStyle>
          <a:p>
            <a:pPr marL="0" lvl="0" indent="0" algn="ctr" fontAlgn="base" latinLnBrk="1">
              <a:lnSpc>
                <a:spcPct val="100000"/>
              </a:lnSpc>
              <a:spcBef>
                <a:spcPct val="0"/>
              </a:spcBef>
              <a:spcAft>
                <a:spcPct val="0"/>
              </a:spcAft>
              <a:buSzPct val="100000"/>
              <a:buFontTx/>
              <a:buNone/>
            </a:pPr>
            <a:r>
              <a:rPr lang="en-US" altLang="en-US" sz="1400" baseline="0">
                <a:solidFill>
                  <a:srgbClr val="000000"/>
                </a:solidFill>
                <a:latin typeface="Arial" charset="0"/>
                <a:ea typeface="Arial" charset="0"/>
                <a:sym typeface="Arial" charset="0"/>
                <a:hlinkClick r:id="rId4"/>
              </a:rPr>
              <a:t>http://ckan.data.alpha.jisc.ac.uk/dataset</a:t>
            </a:r>
            <a:r>
              <a:rPr lang="en-US" altLang="en-US" sz="1400" baseline="0">
                <a:solidFill>
                  <a:srgbClr val="000000"/>
                </a:solidFill>
                <a:latin typeface="Arial" charset="0"/>
                <a:ea typeface="Arial" charset="0"/>
                <a:sym typeface="Arial" charset="0"/>
              </a:rPr>
              <a:t> </a:t>
            </a:r>
          </a:p>
        </p:txBody>
      </p:sp>
      <p:pic>
        <p:nvPicPr>
          <p:cNvPr id="2097170" name="Picture 2097169"/>
          <p:cNvPicPr>
            <a:picLocks/>
          </p:cNvPicPr>
          <p:nvPr/>
        </p:nvPicPr>
        <p:blipFill>
          <a:blip r:embed="rId5"/>
          <a:srcRect/>
          <a:stretch>
            <a:fillRect/>
          </a:stretch>
        </p:blipFill>
        <p:spPr>
          <a:xfrm>
            <a:off x="4659312" y="895350"/>
            <a:ext cx="3606800" cy="2114550"/>
          </a:xfrm>
          <a:prstGeom prst="rect">
            <a:avLst/>
          </a:prstGeom>
          <a:noFill/>
          <a:ln>
            <a:noFill/>
          </a:ln>
        </p:spPr>
      </p:pic>
      <p:pic>
        <p:nvPicPr>
          <p:cNvPr id="2097171" name="Picture 2097170"/>
          <p:cNvPicPr>
            <a:picLocks/>
          </p:cNvPicPr>
          <p:nvPr/>
        </p:nvPicPr>
        <p:blipFill>
          <a:blip r:embed="rId6"/>
          <a:srcRect/>
          <a:stretch>
            <a:fillRect/>
          </a:stretch>
        </p:blipFill>
        <p:spPr>
          <a:xfrm>
            <a:off x="444500" y="1011237"/>
            <a:ext cx="3432175" cy="2693987"/>
          </a:xfrm>
          <a:prstGeom prst="rect">
            <a:avLst/>
          </a:prstGeom>
          <a:noFill/>
          <a:ln>
            <a:noFill/>
          </a:ln>
        </p:spPr>
      </p:pic>
      <p:sp>
        <p:nvSpPr>
          <p:cNvPr id="1048673" name="Rectangle 1048672"/>
          <p:cNvSpPr/>
          <p:nvPr/>
        </p:nvSpPr>
        <p:spPr>
          <a:xfrm>
            <a:off x="1127125" y="6345237"/>
            <a:ext cx="2671762" cy="304800"/>
          </a:xfrm>
          <a:prstGeom prst="rect">
            <a:avLst/>
          </a:prstGeom>
          <a:noFill/>
          <a:ln>
            <a:noFill/>
          </a:ln>
        </p:spPr>
        <p:txBody>
          <a:bodyPr wrap="none" lIns="91440" tIns="45720" rIns="91440" bIns="45720">
            <a:spAutoFit/>
          </a:bodyPr>
          <a:lstStyle>
            <a:lvl1pPr marL="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1pPr>
            <a:lvl2pPr marL="4572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2pPr>
            <a:lvl3pPr marL="9144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3pPr>
            <a:lvl4pPr marL="13716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4pPr>
            <a:lvl5pPr marL="18288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5pPr>
          </a:lstStyle>
          <a:p>
            <a:pPr marL="0" lvl="0" indent="0" algn="l" fontAlgn="base" latinLnBrk="1">
              <a:lnSpc>
                <a:spcPct val="100000"/>
              </a:lnSpc>
              <a:spcBef>
                <a:spcPct val="0"/>
              </a:spcBef>
              <a:spcAft>
                <a:spcPct val="0"/>
              </a:spcAft>
              <a:buSzPct val="100000"/>
              <a:buFontTx/>
              <a:buNone/>
            </a:pPr>
            <a:r>
              <a:rPr lang="en-US" altLang="en-US" sz="1400" baseline="0">
                <a:solidFill>
                  <a:srgbClr val="000000"/>
                </a:solidFill>
                <a:latin typeface="Arial" charset="0"/>
                <a:ea typeface="Arial" charset="0"/>
                <a:sym typeface="Arial" charset="0"/>
                <a:hlinkClick r:id="rId7"/>
              </a:rPr>
              <a:t>https://www.researchfish.com/</a:t>
            </a:r>
            <a:r>
              <a:rPr lang="en-US" altLang="en-US" sz="1400" baseline="0">
                <a:solidFill>
                  <a:srgbClr val="000000"/>
                </a:solidFill>
                <a:latin typeface="Arial" charset="0"/>
                <a:ea typeface="Arial" charset="0"/>
                <a:sym typeface="Arial" charset="0"/>
              </a:rPr>
              <a:t> </a:t>
            </a:r>
          </a:p>
        </p:txBody>
      </p:sp>
      <p:pic>
        <p:nvPicPr>
          <p:cNvPr id="2097172" name="Picture 2097171"/>
          <p:cNvPicPr>
            <a:picLocks/>
          </p:cNvPicPr>
          <p:nvPr/>
        </p:nvPicPr>
        <p:blipFill>
          <a:blip r:embed="rId8"/>
          <a:srcRect/>
          <a:stretch>
            <a:fillRect/>
          </a:stretch>
        </p:blipFill>
        <p:spPr>
          <a:xfrm>
            <a:off x="796925" y="4194175"/>
            <a:ext cx="2857500" cy="2028825"/>
          </a:xfrm>
          <a:prstGeom prst="rect">
            <a:avLst/>
          </a:prstGeom>
          <a:noFill/>
          <a:ln>
            <a:noFill/>
          </a:ln>
        </p:spPr>
      </p:pic>
      <p:sp>
        <p:nvSpPr>
          <p:cNvPr id="1048674" name="Rectangle 1048673"/>
          <p:cNvSpPr/>
          <p:nvPr/>
        </p:nvSpPr>
        <p:spPr>
          <a:xfrm>
            <a:off x="5565775" y="3194050"/>
            <a:ext cx="1846262" cy="304800"/>
          </a:xfrm>
          <a:prstGeom prst="rect">
            <a:avLst/>
          </a:prstGeom>
          <a:noFill/>
          <a:ln>
            <a:noFill/>
          </a:ln>
        </p:spPr>
        <p:txBody>
          <a:bodyPr wrap="none" lIns="91440" tIns="45720" rIns="91440" bIns="45720">
            <a:spAutoFit/>
          </a:bodyPr>
          <a:lstStyle>
            <a:lvl1pPr marL="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1pPr>
            <a:lvl2pPr marL="4572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2pPr>
            <a:lvl3pPr marL="9144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3pPr>
            <a:lvl4pPr marL="13716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4pPr>
            <a:lvl5pPr marL="18288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5pPr>
          </a:lstStyle>
          <a:p>
            <a:pPr marL="0" lvl="0" indent="0" algn="l" fontAlgn="base" latinLnBrk="1">
              <a:lnSpc>
                <a:spcPct val="100000"/>
              </a:lnSpc>
              <a:spcBef>
                <a:spcPct val="0"/>
              </a:spcBef>
              <a:spcAft>
                <a:spcPct val="0"/>
              </a:spcAft>
              <a:buSzPct val="100000"/>
              <a:buFontTx/>
              <a:buNone/>
            </a:pPr>
            <a:r>
              <a:rPr lang="en-US" altLang="en-US" sz="1400" baseline="0">
                <a:solidFill>
                  <a:srgbClr val="000000"/>
                </a:solidFill>
                <a:latin typeface="Arial" charset="0"/>
                <a:ea typeface="Arial" charset="0"/>
                <a:sym typeface="Arial" charset="0"/>
                <a:hlinkClick r:id="rId9"/>
              </a:rPr>
              <a:t>http://gtr.rcuk.ac.uk/</a:t>
            </a:r>
            <a:r>
              <a:rPr lang="en-US" altLang="en-US" sz="1400" baseline="0">
                <a:solidFill>
                  <a:srgbClr val="000000"/>
                </a:solidFill>
                <a:latin typeface="Arial" charset="0"/>
                <a:ea typeface="Arial" charset="0"/>
                <a:sym typeface="Arial" charset="0"/>
              </a:rPr>
              <a:t> </a:t>
            </a:r>
          </a:p>
        </p:txBody>
      </p:sp>
      <p:sp>
        <p:nvSpPr>
          <p:cNvPr id="1048675" name="Rectangle 1048674"/>
          <p:cNvSpPr/>
          <p:nvPr/>
        </p:nvSpPr>
        <p:spPr>
          <a:xfrm>
            <a:off x="773112" y="3622675"/>
            <a:ext cx="2582862" cy="304800"/>
          </a:xfrm>
          <a:prstGeom prst="rect">
            <a:avLst/>
          </a:prstGeom>
          <a:noFill/>
          <a:ln>
            <a:noFill/>
          </a:ln>
        </p:spPr>
        <p:txBody>
          <a:bodyPr wrap="none" lIns="91440" tIns="45720" rIns="91440" bIns="45720">
            <a:spAutoFit/>
          </a:bodyPr>
          <a:lstStyle>
            <a:lvl1pPr marL="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1pPr>
            <a:lvl2pPr marL="4572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2pPr>
            <a:lvl3pPr marL="9144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3pPr>
            <a:lvl4pPr marL="13716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4pPr>
            <a:lvl5pPr marL="18288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5pPr>
          </a:lstStyle>
          <a:p>
            <a:pPr marL="0" lvl="0" indent="0" algn="l" fontAlgn="base" latinLnBrk="1">
              <a:lnSpc>
                <a:spcPct val="100000"/>
              </a:lnSpc>
              <a:spcBef>
                <a:spcPct val="0"/>
              </a:spcBef>
              <a:spcAft>
                <a:spcPct val="0"/>
              </a:spcAft>
              <a:buSzPct val="100000"/>
              <a:buFontTx/>
              <a:buNone/>
            </a:pPr>
            <a:r>
              <a:rPr lang="en-US" altLang="en-US" sz="1400" baseline="0">
                <a:solidFill>
                  <a:srgbClr val="000000"/>
                </a:solidFill>
                <a:latin typeface="Arial" charset="0"/>
                <a:ea typeface="Arial" charset="0"/>
                <a:sym typeface="Arial" charset="0"/>
                <a:hlinkClick r:id="rId10"/>
              </a:rPr>
              <a:t>http://researchdata.gla.ac.uk/</a:t>
            </a:r>
            <a:r>
              <a:rPr lang="en-US" altLang="en-US" sz="1400" baseline="0">
                <a:solidFill>
                  <a:srgbClr val="000000"/>
                </a:solidFill>
                <a:latin typeface="Arial" charset="0"/>
                <a:ea typeface="Arial" charset="0"/>
                <a:sym typeface="Arial" charset="0"/>
              </a:rPr>
              <a:t>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73" name="Picture 2097172"/>
          <p:cNvPicPr>
            <a:picLocks/>
          </p:cNvPicPr>
          <p:nvPr/>
        </p:nvPicPr>
        <p:blipFill>
          <a:blip r:embed="rId3"/>
          <a:srcRect/>
          <a:stretch>
            <a:fillRect/>
          </a:stretch>
        </p:blipFill>
        <p:spPr>
          <a:xfrm>
            <a:off x="4286250" y="3829050"/>
            <a:ext cx="4062412" cy="2247900"/>
          </a:xfrm>
          <a:prstGeom prst="rect">
            <a:avLst/>
          </a:prstGeom>
          <a:noFill/>
          <a:ln>
            <a:noFill/>
          </a:ln>
        </p:spPr>
      </p:pic>
      <p:sp>
        <p:nvSpPr>
          <p:cNvPr id="1048679" name="Rectangle 1048678"/>
          <p:cNvSpPr/>
          <p:nvPr/>
        </p:nvSpPr>
        <p:spPr>
          <a:xfrm>
            <a:off x="4713287" y="6076950"/>
            <a:ext cx="3167062" cy="371475"/>
          </a:xfrm>
          <a:prstGeom prst="rect">
            <a:avLst/>
          </a:prstGeom>
          <a:noFill/>
          <a:ln>
            <a:noFill/>
          </a:ln>
        </p:spPr>
        <p:txBody>
          <a:bodyPr wrap="none" lIns="91440" tIns="45720" rIns="91440" bIns="45720">
            <a:spAutoFit/>
          </a:bodyPr>
          <a:lstStyle>
            <a:lvl1pPr marL="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1pPr>
            <a:lvl2pPr marL="4572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2pPr>
            <a:lvl3pPr marL="9144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3pPr>
            <a:lvl4pPr marL="13716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4pPr>
            <a:lvl5pPr marL="18288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5pPr>
          </a:lstStyle>
          <a:p>
            <a:pPr marL="0" lvl="0" indent="0" algn="l" eaLnBrk="1" fontAlgn="base" latinLnBrk="1" hangingPunct="1">
              <a:lnSpc>
                <a:spcPct val="100000"/>
              </a:lnSpc>
              <a:spcBef>
                <a:spcPct val="0"/>
              </a:spcBef>
              <a:spcAft>
                <a:spcPct val="0"/>
              </a:spcAft>
              <a:buSzPct val="100000"/>
              <a:buFontTx/>
              <a:buNone/>
            </a:pPr>
            <a:r>
              <a:rPr lang="en-US" altLang="en-US" baseline="0">
                <a:solidFill>
                  <a:srgbClr val="000000"/>
                </a:solidFill>
                <a:latin typeface="Arial" charset="0"/>
                <a:ea typeface="Arial" charset="0"/>
                <a:sym typeface="Arial" charset="0"/>
                <a:hlinkClick r:id="rId4"/>
              </a:rPr>
              <a:t>https://ssi-dev.epcc.ed.ac.uk/</a:t>
            </a:r>
            <a:r>
              <a:rPr lang="en-US" altLang="en-US" baseline="0">
                <a:solidFill>
                  <a:srgbClr val="000000"/>
                </a:solidFill>
                <a:latin typeface="Arial" charset="0"/>
                <a:ea typeface="Arial" charset="0"/>
                <a:sym typeface="Arial" charset="0"/>
              </a:rPr>
              <a:t> </a:t>
            </a:r>
          </a:p>
        </p:txBody>
      </p:sp>
      <p:sp>
        <p:nvSpPr>
          <p:cNvPr id="1048680" name="Title 1048679"/>
          <p:cNvSpPr>
            <a:spLocks noGrp="1"/>
          </p:cNvSpPr>
          <p:nvPr>
            <p:ph type="title" idx="4294967295"/>
          </p:nvPr>
        </p:nvSpPr>
        <p:spPr>
          <a:xfrm>
            <a:off x="339676" y="742950"/>
            <a:ext cx="3962722" cy="1872208"/>
          </a:xfrm>
          <a:prstGeom prst="rect">
            <a:avLst/>
          </a:prstGeom>
          <a:noFill/>
          <a:ln>
            <a:noFill/>
          </a:ln>
        </p:spPr>
        <p:txBody>
          <a:bodyPr lIns="91440" tIns="45720" rIns="91440" bIns="45720" anchor="ctr"/>
          <a:lstStyle>
            <a:lvl1pPr marL="0" indent="0" algn="ctr" eaLnBrk="1" fontAlgn="base" hangingPunct="1">
              <a:spcBef>
                <a:spcPct val="0"/>
              </a:spcBef>
              <a:spcAft>
                <a:spcPct val="0"/>
              </a:spcAft>
              <a:buFontTx/>
              <a:buNone/>
              <a:defRPr sz="4400" b="0">
                <a:solidFill>
                  <a:srgbClr val="000000"/>
                </a:solidFill>
                <a:latin typeface="Calibri Light" charset="0"/>
                <a:ea typeface="宋体" charset="0"/>
              </a:defRPr>
            </a:lvl1pPr>
            <a:lvl2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2pPr>
            <a:lvl3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3pPr>
            <a:lvl4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4pPr>
            <a:lvl5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5pPr>
          </a:lstStyle>
          <a:p>
            <a:pPr marL="0" lvl="0" indent="0" algn="ctr" eaLnBrk="1" fontAlgn="base" latinLnBrk="1" hangingPunct="1">
              <a:lnSpc>
                <a:spcPct val="100000"/>
              </a:lnSpc>
              <a:spcBef>
                <a:spcPct val="0"/>
              </a:spcBef>
              <a:spcAft>
                <a:spcPct val="0"/>
              </a:spcAft>
              <a:buFontTx/>
              <a:buNone/>
            </a:pPr>
            <a:r>
              <a:rPr lang="en-US" altLang="en-US" sz="3200" b="1" baseline="0" dirty="0">
                <a:solidFill>
                  <a:srgbClr val="000000"/>
                </a:solidFill>
                <a:latin typeface="Calibri" pitchFamily="34" charset="0"/>
                <a:ea typeface="MS PGothic" pitchFamily="34" charset="-128"/>
                <a:sym typeface="Arial" charset="0"/>
              </a:rPr>
              <a:t>What about physical </a:t>
            </a:r>
            <a:r>
              <a:rPr lang="en-US" altLang="en-US" sz="3200" b="1" baseline="0" dirty="0" smtClean="0">
                <a:solidFill>
                  <a:srgbClr val="000000"/>
                </a:solidFill>
                <a:latin typeface="Calibri" pitchFamily="34" charset="0"/>
                <a:ea typeface="MS PGothic" pitchFamily="34" charset="-128"/>
                <a:sym typeface="Arial" charset="0"/>
              </a:rPr>
              <a:t> data, </a:t>
            </a:r>
            <a:r>
              <a:rPr lang="en-US" altLang="en-US" sz="3200" b="1" baseline="0" dirty="0">
                <a:solidFill>
                  <a:srgbClr val="000000"/>
                </a:solidFill>
                <a:latin typeface="Calibri" pitchFamily="34" charset="0"/>
                <a:ea typeface="MS PGothic" pitchFamily="34" charset="-128"/>
                <a:sym typeface="Arial" charset="0"/>
              </a:rPr>
              <a:t>software and </a:t>
            </a:r>
            <a:r>
              <a:rPr lang="en-US" altLang="en-US" sz="3200" b="1" baseline="0" dirty="0" smtClean="0">
                <a:solidFill>
                  <a:srgbClr val="000000"/>
                </a:solidFill>
                <a:latin typeface="Calibri" pitchFamily="34" charset="0"/>
                <a:ea typeface="MS PGothic" pitchFamily="34" charset="-128"/>
                <a:sym typeface="Arial" charset="0"/>
              </a:rPr>
              <a:t>  models</a:t>
            </a:r>
            <a:r>
              <a:rPr lang="en-US" altLang="en-US" sz="3200" b="1" baseline="0" dirty="0">
                <a:solidFill>
                  <a:srgbClr val="000000"/>
                </a:solidFill>
                <a:latin typeface="Calibri" pitchFamily="34" charset="0"/>
                <a:ea typeface="MS PGothic" pitchFamily="34" charset="-128"/>
                <a:sym typeface="Arial" charset="0"/>
              </a:rPr>
              <a:t>?</a:t>
            </a:r>
          </a:p>
        </p:txBody>
      </p:sp>
      <p:pic>
        <p:nvPicPr>
          <p:cNvPr id="2097174" name="Picture 2097173"/>
          <p:cNvPicPr>
            <a:picLocks/>
          </p:cNvPicPr>
          <p:nvPr/>
        </p:nvPicPr>
        <p:blipFill>
          <a:blip r:embed="rId5"/>
          <a:srcRect/>
          <a:stretch>
            <a:fillRect/>
          </a:stretch>
        </p:blipFill>
        <p:spPr>
          <a:xfrm>
            <a:off x="919162" y="3140968"/>
            <a:ext cx="2625725" cy="2119312"/>
          </a:xfrm>
          <a:prstGeom prst="rect">
            <a:avLst/>
          </a:prstGeom>
          <a:noFill/>
          <a:ln>
            <a:noFill/>
          </a:ln>
        </p:spPr>
      </p:pic>
      <p:sp>
        <p:nvSpPr>
          <p:cNvPr id="1048681" name="Rectangle 1048680"/>
          <p:cNvSpPr/>
          <p:nvPr/>
        </p:nvSpPr>
        <p:spPr>
          <a:xfrm>
            <a:off x="565149" y="5552281"/>
            <a:ext cx="2979737" cy="798512"/>
          </a:xfrm>
          <a:prstGeom prst="rect">
            <a:avLst/>
          </a:prstGeom>
          <a:noFill/>
          <a:ln>
            <a:noFill/>
          </a:ln>
        </p:spPr>
        <p:txBody>
          <a:bodyPr lIns="91440" tIns="45720" rIns="91440" bIns="45720">
            <a:spAutoFit/>
          </a:bodyPr>
          <a:lstStyle>
            <a:lvl1pPr marL="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1pPr>
            <a:lvl2pPr marL="4572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2pPr>
            <a:lvl3pPr marL="9144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3pPr>
            <a:lvl4pPr marL="13716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4pPr>
            <a:lvl5pPr marL="18288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5pPr>
          </a:lstStyle>
          <a:p>
            <a:pPr marL="0" lvl="0" indent="0" algn="ctr" eaLnBrk="1" fontAlgn="base" latinLnBrk="1" hangingPunct="1">
              <a:lnSpc>
                <a:spcPct val="100000"/>
              </a:lnSpc>
              <a:spcBef>
                <a:spcPct val="0"/>
              </a:spcBef>
              <a:spcAft>
                <a:spcPct val="0"/>
              </a:spcAft>
              <a:buSzPct val="100000"/>
              <a:buFontTx/>
              <a:buNone/>
            </a:pPr>
            <a:r>
              <a:rPr lang="en-US" altLang="en-US" sz="1200" baseline="0" dirty="0">
                <a:solidFill>
                  <a:srgbClr val="000000"/>
                </a:solidFill>
                <a:latin typeface="Calibri" pitchFamily="34" charset="0"/>
                <a:ea typeface="Arial" charset="0"/>
                <a:sym typeface="Arial" charset="0"/>
                <a:hlinkClick r:id="rId6"/>
              </a:rPr>
              <a:t>http://</a:t>
            </a:r>
            <a:r>
              <a:rPr lang="en-US" altLang="en-US" sz="1200" baseline="0" dirty="0" err="1">
                <a:solidFill>
                  <a:srgbClr val="000000"/>
                </a:solidFill>
                <a:latin typeface="Calibri" pitchFamily="34" charset="0"/>
                <a:ea typeface="Arial" charset="0"/>
                <a:sym typeface="Arial" charset="0"/>
                <a:hlinkClick r:id="rId6"/>
              </a:rPr>
              <a:t>spatialinformationdesignlab.org</a:t>
            </a:r>
            <a:r>
              <a:rPr lang="en-US" altLang="en-US" sz="1200" baseline="0" dirty="0">
                <a:solidFill>
                  <a:srgbClr val="000000"/>
                </a:solidFill>
                <a:latin typeface="Calibri" pitchFamily="34" charset="0"/>
                <a:ea typeface="Arial" charset="0"/>
                <a:sym typeface="Arial" charset="0"/>
                <a:hlinkClick r:id="rId6"/>
              </a:rPr>
              <a:t>/</a:t>
            </a:r>
            <a:r>
              <a:rPr lang="en-US" altLang="en-US" sz="1200" baseline="0" dirty="0" err="1">
                <a:solidFill>
                  <a:srgbClr val="000000"/>
                </a:solidFill>
                <a:latin typeface="Calibri" pitchFamily="34" charset="0"/>
                <a:ea typeface="Arial" charset="0"/>
                <a:sym typeface="Arial" charset="0"/>
                <a:hlinkClick r:id="rId6"/>
              </a:rPr>
              <a:t>project_sites</a:t>
            </a:r>
            <a:r>
              <a:rPr lang="en-US" altLang="en-US" sz="1200" baseline="0" dirty="0">
                <a:solidFill>
                  <a:srgbClr val="000000"/>
                </a:solidFill>
                <a:latin typeface="Calibri" pitchFamily="34" charset="0"/>
                <a:ea typeface="Arial" charset="0"/>
                <a:sym typeface="Arial" charset="0"/>
                <a:hlinkClick r:id="rId6"/>
              </a:rPr>
              <a:t>/library/</a:t>
            </a:r>
            <a:r>
              <a:rPr lang="en-US" altLang="en-US" sz="1200" baseline="0" dirty="0" err="1">
                <a:solidFill>
                  <a:srgbClr val="000000"/>
                </a:solidFill>
                <a:latin typeface="Calibri" pitchFamily="34" charset="0"/>
                <a:ea typeface="Arial" charset="0"/>
                <a:sym typeface="Arial" charset="0"/>
                <a:hlinkClick r:id="rId6"/>
              </a:rPr>
              <a:t>catalog.html</a:t>
            </a:r>
            <a:endParaRPr lang="en-US" altLang="en-US" sz="1200" baseline="0" dirty="0">
              <a:solidFill>
                <a:srgbClr val="000000"/>
              </a:solidFill>
              <a:latin typeface="Calibri" pitchFamily="34" charset="0"/>
              <a:ea typeface="Arial" charset="0"/>
              <a:sym typeface="Arial" charset="0"/>
              <a:hlinkClick r:id="rId6"/>
            </a:endParaRPr>
          </a:p>
          <a:p>
            <a:pPr marL="0" lvl="0" indent="0" algn="ctr" eaLnBrk="1" fontAlgn="base" latinLnBrk="1" hangingPunct="1">
              <a:lnSpc>
                <a:spcPct val="100000"/>
              </a:lnSpc>
              <a:spcBef>
                <a:spcPct val="0"/>
              </a:spcBef>
              <a:spcAft>
                <a:spcPct val="0"/>
              </a:spcAft>
              <a:buSzPct val="100000"/>
              <a:buFontTx/>
              <a:buNone/>
            </a:pPr>
            <a:endParaRPr lang="en-US" altLang="en-US" sz="1200" baseline="0" dirty="0">
              <a:solidFill>
                <a:srgbClr val="000000"/>
              </a:solidFill>
              <a:latin typeface="Calibri" pitchFamily="34" charset="0"/>
              <a:ea typeface="Arial" charset="0"/>
              <a:sym typeface="Arial" charset="0"/>
            </a:endParaRPr>
          </a:p>
        </p:txBody>
      </p:sp>
      <p:pic>
        <p:nvPicPr>
          <p:cNvPr id="2097175" name="Picture 2097174"/>
          <p:cNvPicPr>
            <a:picLocks/>
          </p:cNvPicPr>
          <p:nvPr/>
        </p:nvPicPr>
        <p:blipFill>
          <a:blip r:embed="rId7"/>
          <a:srcRect/>
          <a:stretch>
            <a:fillRect/>
          </a:stretch>
        </p:blipFill>
        <p:spPr>
          <a:xfrm>
            <a:off x="4665662" y="742950"/>
            <a:ext cx="3690937" cy="2295525"/>
          </a:xfrm>
          <a:prstGeom prst="rect">
            <a:avLst/>
          </a:prstGeom>
          <a:noFill/>
          <a:ln>
            <a:noFill/>
          </a:ln>
        </p:spPr>
      </p:pic>
      <p:sp>
        <p:nvSpPr>
          <p:cNvPr id="1048682" name="Rectangle 1048681"/>
          <p:cNvSpPr/>
          <p:nvPr/>
        </p:nvSpPr>
        <p:spPr>
          <a:xfrm>
            <a:off x="4262437" y="3036887"/>
            <a:ext cx="4572000" cy="681037"/>
          </a:xfrm>
          <a:prstGeom prst="rect">
            <a:avLst/>
          </a:prstGeom>
          <a:noFill/>
          <a:ln>
            <a:noFill/>
          </a:ln>
        </p:spPr>
        <p:txBody>
          <a:bodyPr lIns="91440" tIns="45720" rIns="91440" bIns="45720">
            <a:spAutoFit/>
          </a:bodyPr>
          <a:lstStyle>
            <a:lvl1pPr marL="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1pPr>
            <a:lvl2pPr marL="4572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2pPr>
            <a:lvl3pPr marL="9144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3pPr>
            <a:lvl4pPr marL="13716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4pPr>
            <a:lvl5pPr marL="18288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5pPr>
          </a:lstStyle>
          <a:p>
            <a:pPr marL="0" lvl="0" indent="0" algn="l" fontAlgn="base" latinLnBrk="1">
              <a:lnSpc>
                <a:spcPct val="100000"/>
              </a:lnSpc>
              <a:spcBef>
                <a:spcPct val="0"/>
              </a:spcBef>
              <a:spcAft>
                <a:spcPct val="0"/>
              </a:spcAft>
              <a:buSzPct val="100000"/>
              <a:buFontTx/>
              <a:buNone/>
            </a:pPr>
            <a:r>
              <a:rPr lang="en-US" altLang="en-US" sz="1200" baseline="0">
                <a:solidFill>
                  <a:srgbClr val="000000"/>
                </a:solidFill>
                <a:latin typeface="Arial" charset="0"/>
                <a:ea typeface="Arial" charset="0"/>
                <a:sym typeface="Arial" charset="0"/>
                <a:hlinkClick r:id="rId8"/>
              </a:rPr>
              <a:t>http://www.ukcrcexpmed.org.uk/Coventry_Warwick_CRF/PublishingImages/Tissue%20Bank%201.jpg</a:t>
            </a:r>
          </a:p>
          <a:p>
            <a:pPr marL="0" lvl="0" indent="0" algn="l" fontAlgn="base" latinLnBrk="1">
              <a:lnSpc>
                <a:spcPct val="100000"/>
              </a:lnSpc>
              <a:spcBef>
                <a:spcPct val="0"/>
              </a:spcBef>
              <a:spcAft>
                <a:spcPct val="0"/>
              </a:spcAft>
              <a:buSzPct val="100000"/>
              <a:buFontTx/>
              <a:buNone/>
            </a:pPr>
            <a:endParaRPr lang="en-US" altLang="en-US" sz="1200" baseline="0">
              <a:solidFill>
                <a:srgbClr val="000000"/>
              </a:solidFill>
              <a:latin typeface="Arial" charset="0"/>
              <a:ea typeface="Arial" charset="0"/>
              <a:sym typeface="Arial"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3" name="Title 1048682"/>
          <p:cNvSpPr>
            <a:spLocks noGrp="1"/>
          </p:cNvSpPr>
          <p:nvPr>
            <p:ph type="title" idx="4294967295"/>
          </p:nvPr>
        </p:nvSpPr>
        <p:spPr>
          <a:xfrm>
            <a:off x="-5060" y="188640"/>
            <a:ext cx="9144000" cy="936625"/>
          </a:xfrm>
          <a:prstGeom prst="rect">
            <a:avLst/>
          </a:prstGeom>
          <a:noFill/>
          <a:ln>
            <a:noFill/>
          </a:ln>
        </p:spPr>
        <p:txBody>
          <a:bodyPr lIns="91440" tIns="45720" rIns="91440" bIns="45720" anchor="ctr"/>
          <a:lstStyle>
            <a:lvl1pPr marL="0" indent="0" algn="ctr" eaLnBrk="1" fontAlgn="base" hangingPunct="1">
              <a:spcBef>
                <a:spcPct val="0"/>
              </a:spcBef>
              <a:spcAft>
                <a:spcPct val="0"/>
              </a:spcAft>
              <a:buFontTx/>
              <a:buNone/>
              <a:defRPr sz="4400" b="0">
                <a:solidFill>
                  <a:srgbClr val="000000"/>
                </a:solidFill>
                <a:latin typeface="Calibri Light" charset="0"/>
                <a:ea typeface="宋体" charset="0"/>
              </a:defRPr>
            </a:lvl1pPr>
            <a:lvl2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2pPr>
            <a:lvl3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3pPr>
            <a:lvl4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4pPr>
            <a:lvl5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5pPr>
          </a:lstStyle>
          <a:p>
            <a:pPr marL="0" lvl="0" indent="0" algn="ctr" eaLnBrk="1" fontAlgn="base" latinLnBrk="1" hangingPunct="1">
              <a:lnSpc>
                <a:spcPct val="100000"/>
              </a:lnSpc>
              <a:spcBef>
                <a:spcPct val="0"/>
              </a:spcBef>
              <a:spcAft>
                <a:spcPct val="0"/>
              </a:spcAft>
              <a:buFontTx/>
              <a:buNone/>
            </a:pPr>
            <a:r>
              <a:rPr lang="zh-CN" altLang="en-US" sz="3200" b="1" baseline="0" dirty="0">
                <a:solidFill>
                  <a:srgbClr val="000000"/>
                </a:solidFill>
                <a:latin typeface="Calibri" pitchFamily="34" charset="0"/>
                <a:ea typeface="宋体" charset="0"/>
                <a:sym typeface="Arial" charset="0"/>
              </a:rPr>
              <a:t>Good practice when creating DMPs</a:t>
            </a:r>
          </a:p>
        </p:txBody>
      </p:sp>
      <p:sp>
        <p:nvSpPr>
          <p:cNvPr id="1048684" name="Rectangle 1048683"/>
          <p:cNvSpPr/>
          <p:nvPr/>
        </p:nvSpPr>
        <p:spPr>
          <a:xfrm>
            <a:off x="388936" y="1052736"/>
            <a:ext cx="8569325" cy="4679950"/>
          </a:xfrm>
          <a:prstGeom prst="rect">
            <a:avLst/>
          </a:prstGeom>
          <a:noFill/>
          <a:ln>
            <a:noFill/>
          </a:ln>
        </p:spPr>
        <p:txBody>
          <a:bodyPr lIns="91440" tIns="45720" rIns="91440" bIns="45720"/>
          <a:lstStyle>
            <a:lvl1pPr marL="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1pPr>
            <a:lvl2pPr marL="4572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2pPr>
            <a:lvl3pPr marL="9144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3pPr>
            <a:lvl4pPr marL="13716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4pPr>
            <a:lvl5pPr marL="18288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5pPr>
          </a:lstStyle>
          <a:p>
            <a:pPr marL="914400" lvl="1" indent="-548640" algn="l" fontAlgn="base" latinLnBrk="1">
              <a:lnSpc>
                <a:spcPct val="85000"/>
              </a:lnSpc>
              <a:spcBef>
                <a:spcPts val="600"/>
              </a:spcBef>
              <a:spcAft>
                <a:spcPts val="600"/>
              </a:spcAft>
              <a:buClr>
                <a:srgbClr val="C0504D"/>
              </a:buClr>
              <a:buFontTx/>
              <a:buNone/>
            </a:pPr>
            <a:endParaRPr lang="en-US" altLang="en-US" sz="600" baseline="0" dirty="0">
              <a:solidFill>
                <a:srgbClr val="000000"/>
              </a:solidFill>
              <a:latin typeface="Arial" charset="0"/>
              <a:ea typeface="Arial" charset="0"/>
              <a:sym typeface="Arial" charset="0"/>
            </a:endParaRPr>
          </a:p>
          <a:p>
            <a:pPr marL="914400" lvl="1" indent="-548640" algn="l" fontAlgn="base">
              <a:lnSpc>
                <a:spcPct val="100000"/>
              </a:lnSpc>
              <a:spcBef>
                <a:spcPts val="600"/>
              </a:spcBef>
              <a:spcAft>
                <a:spcPts val="2400"/>
              </a:spcAft>
              <a:buClr>
                <a:srgbClr val="4F81BD"/>
              </a:buClr>
              <a:buFont typeface="Wingdings" pitchFamily="2" charset="2"/>
              <a:buChar char="§"/>
            </a:pPr>
            <a:r>
              <a:rPr lang="en-US" altLang="en-US" sz="2400" baseline="0" dirty="0">
                <a:solidFill>
                  <a:srgbClr val="000000"/>
                </a:solidFill>
                <a:latin typeface="Arial" charset="0"/>
                <a:ea typeface="Arial" charset="0"/>
                <a:sym typeface="Arial" charset="0"/>
              </a:rPr>
              <a:t>Start early!</a:t>
            </a:r>
          </a:p>
          <a:p>
            <a:pPr marL="914400" lvl="1" indent="-548640" algn="l" fontAlgn="base">
              <a:lnSpc>
                <a:spcPct val="100000"/>
              </a:lnSpc>
              <a:spcBef>
                <a:spcPts val="600"/>
              </a:spcBef>
              <a:spcAft>
                <a:spcPts val="2400"/>
              </a:spcAft>
              <a:buClr>
                <a:srgbClr val="4F81BD"/>
              </a:buClr>
              <a:buFont typeface="Wingdings" pitchFamily="2" charset="2"/>
              <a:buChar char="§"/>
            </a:pPr>
            <a:r>
              <a:rPr lang="en-US" altLang="en-US" sz="2400" baseline="0" dirty="0">
                <a:solidFill>
                  <a:srgbClr val="000000"/>
                </a:solidFill>
                <a:latin typeface="Arial" charset="0"/>
                <a:ea typeface="Arial" charset="0"/>
                <a:sym typeface="Arial" charset="0"/>
              </a:rPr>
              <a:t>Justify additional resource needed for RDM and add to proposed budget</a:t>
            </a:r>
          </a:p>
          <a:p>
            <a:pPr marL="914400" lvl="1" indent="-548640" algn="l" fontAlgn="base">
              <a:lnSpc>
                <a:spcPct val="100000"/>
              </a:lnSpc>
              <a:spcBef>
                <a:spcPts val="600"/>
              </a:spcBef>
              <a:spcAft>
                <a:spcPts val="2400"/>
              </a:spcAft>
              <a:buClr>
                <a:srgbClr val="4F81BD"/>
              </a:buClr>
              <a:buFont typeface="Wingdings" pitchFamily="2" charset="2"/>
              <a:buChar char="§"/>
            </a:pPr>
            <a:r>
              <a:rPr lang="en-US" altLang="en-US" sz="2400" baseline="0" dirty="0">
                <a:solidFill>
                  <a:srgbClr val="000000"/>
                </a:solidFill>
                <a:latin typeface="Arial" charset="0"/>
                <a:ea typeface="Arial" charset="0"/>
                <a:sym typeface="Arial" charset="0"/>
              </a:rPr>
              <a:t>Do not to write the plan in isolation – seek advice from colleagues (ethics, IT, library)</a:t>
            </a:r>
          </a:p>
          <a:p>
            <a:pPr marL="914400" lvl="1" indent="-548640" algn="l" fontAlgn="base">
              <a:lnSpc>
                <a:spcPct val="100000"/>
              </a:lnSpc>
              <a:spcBef>
                <a:spcPts val="600"/>
              </a:spcBef>
              <a:spcAft>
                <a:spcPts val="2400"/>
              </a:spcAft>
              <a:buClr>
                <a:srgbClr val="4F81BD"/>
              </a:buClr>
              <a:buFont typeface="Wingdings" pitchFamily="2" charset="2"/>
              <a:buChar char="§"/>
            </a:pPr>
            <a:r>
              <a:rPr lang="en-US" altLang="en-US" sz="2400" baseline="0" dirty="0">
                <a:solidFill>
                  <a:srgbClr val="000000"/>
                </a:solidFill>
                <a:latin typeface="Arial" charset="0"/>
                <a:ea typeface="MS PGothic" pitchFamily="34" charset="-128"/>
                <a:sym typeface="Arial" charset="0"/>
              </a:rPr>
              <a:t>Be realistic - base plans on available skills &amp; support</a:t>
            </a:r>
            <a:r>
              <a:rPr lang="en-US" altLang="en-GB" sz="2400" baseline="0" dirty="0">
                <a:solidFill>
                  <a:srgbClr val="000000"/>
                </a:solidFill>
                <a:latin typeface="Arial" charset="0"/>
                <a:ea typeface="MS PGothic" pitchFamily="34" charset="-128"/>
                <a:sym typeface="Arial" charset="0"/>
              </a:rPr>
              <a:t>. Don't gold plate plan. </a:t>
            </a:r>
            <a:r>
              <a:rPr lang="en-US" altLang="en-US" sz="2400" baseline="0" dirty="0">
                <a:solidFill>
                  <a:srgbClr val="000000"/>
                </a:solidFill>
                <a:latin typeface="Arial" charset="0"/>
                <a:ea typeface="MS PGothic" pitchFamily="34" charset="-128"/>
                <a:sym typeface="Arial" charset="0"/>
              </a:rPr>
              <a:t> </a:t>
            </a:r>
            <a:endParaRPr lang="zh-CN" altLang="en-US" dirty="0"/>
          </a:p>
          <a:p>
            <a:pPr marL="914400" lvl="1" indent="-548640" algn="l" fontAlgn="base">
              <a:lnSpc>
                <a:spcPct val="100000"/>
              </a:lnSpc>
              <a:spcBef>
                <a:spcPts val="600"/>
              </a:spcBef>
              <a:spcAft>
                <a:spcPts val="2400"/>
              </a:spcAft>
              <a:buClr>
                <a:srgbClr val="4F81BD"/>
              </a:buClr>
              <a:buFont typeface="Wingdings" pitchFamily="2" charset="2"/>
              <a:buChar char="§"/>
            </a:pPr>
            <a:r>
              <a:rPr lang="en-US" altLang="en-US" sz="2400" baseline="0" dirty="0">
                <a:solidFill>
                  <a:srgbClr val="000000"/>
                </a:solidFill>
                <a:latin typeface="Arial" charset="0"/>
                <a:ea typeface="Arial" charset="0"/>
                <a:sym typeface="Arial" charset="0"/>
              </a:rPr>
              <a:t>The plan will - </a:t>
            </a:r>
            <a:r>
              <a:rPr lang="en-US" altLang="en-US" sz="2400" b="1" baseline="0" dirty="0">
                <a:solidFill>
                  <a:srgbClr val="000000"/>
                </a:solidFill>
                <a:latin typeface="Arial" charset="0"/>
                <a:ea typeface="Arial" charset="0"/>
                <a:sym typeface="Arial" charset="0"/>
              </a:rPr>
              <a:t>and should </a:t>
            </a:r>
            <a:r>
              <a:rPr lang="en-US" altLang="en-US" sz="2400" baseline="0" dirty="0">
                <a:solidFill>
                  <a:srgbClr val="000000"/>
                </a:solidFill>
                <a:latin typeface="Arial" charset="0"/>
                <a:ea typeface="Arial" charset="0"/>
                <a:sym typeface="Arial" charset="0"/>
              </a:rPr>
              <a:t>- change over time!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5" name="Content Placeholder 1048684"/>
          <p:cNvSpPr>
            <a:spLocks noGrp="1"/>
          </p:cNvSpPr>
          <p:nvPr>
            <p:ph idx="1"/>
          </p:nvPr>
        </p:nvSpPr>
        <p:spPr>
          <a:xfrm>
            <a:off x="250825" y="2492375"/>
            <a:ext cx="8447088" cy="3705225"/>
          </a:xfrm>
          <a:prstGeom prst="rect">
            <a:avLst/>
          </a:prstGeom>
          <a:noFill/>
          <a:ln>
            <a:noFill/>
          </a:ln>
        </p:spPr>
        <p:txBody>
          <a:bodyPr lIns="91440" tIns="45720" rIns="91440" bIns="45720" anchor="t"/>
          <a:lstStyle>
            <a:lvl1pPr marL="342900" indent="-342900" algn="l" eaLnBrk="1" fontAlgn="base" hangingPunct="1">
              <a:spcBef>
                <a:spcPct val="20000"/>
              </a:spcBef>
              <a:spcAft>
                <a:spcPct val="0"/>
              </a:spcAft>
              <a:buFont typeface="Arial" pitchFamily="34" charset="0"/>
              <a:buChar char="•"/>
              <a:defRPr sz="3200" b="0">
                <a:solidFill>
                  <a:srgbClr val="000000"/>
                </a:solidFill>
                <a:latin typeface="Calibri" charset="0"/>
                <a:ea typeface="宋体" charset="0"/>
              </a:defRPr>
            </a:lvl1pPr>
            <a:lvl2pPr marL="742950" indent="-285750" algn="l" eaLnBrk="1" fontAlgn="base" hangingPunct="1">
              <a:spcBef>
                <a:spcPct val="20000"/>
              </a:spcBef>
              <a:spcAft>
                <a:spcPct val="0"/>
              </a:spcAft>
              <a:buFont typeface="Arial" pitchFamily="34" charset="0"/>
              <a:buChar char="–"/>
              <a:defRPr sz="2800" b="0">
                <a:solidFill>
                  <a:srgbClr val="000000"/>
                </a:solidFill>
                <a:latin typeface="Calibri" charset="0"/>
                <a:ea typeface="宋体" charset="0"/>
              </a:defRPr>
            </a:lvl2pPr>
            <a:lvl3pPr marL="1143000" indent="-228600" algn="l" eaLnBrk="1" fontAlgn="base" hangingPunct="1">
              <a:spcBef>
                <a:spcPct val="20000"/>
              </a:spcBef>
              <a:spcAft>
                <a:spcPct val="0"/>
              </a:spcAft>
              <a:buFont typeface="Arial" pitchFamily="34" charset="0"/>
              <a:buChar char="•"/>
              <a:defRPr sz="2400" b="0">
                <a:solidFill>
                  <a:srgbClr val="000000"/>
                </a:solidFill>
                <a:latin typeface="Calibri" charset="0"/>
                <a:ea typeface="宋体" charset="0"/>
              </a:defRPr>
            </a:lvl3pPr>
            <a:lvl4pPr marL="1600200" indent="-228600" algn="l" eaLnBrk="1" fontAlgn="base" hangingPunct="1">
              <a:spcBef>
                <a:spcPct val="20000"/>
              </a:spcBef>
              <a:spcAft>
                <a:spcPct val="0"/>
              </a:spcAft>
              <a:buFont typeface="Arial" pitchFamily="34" charset="0"/>
              <a:buChar char="–"/>
              <a:defRPr sz="2000" b="0">
                <a:solidFill>
                  <a:srgbClr val="000000"/>
                </a:solidFill>
                <a:latin typeface="Calibri" charset="0"/>
                <a:ea typeface="宋体" charset="0"/>
              </a:defRPr>
            </a:lvl4pPr>
            <a:lvl5pPr marL="2057400" indent="-228600" algn="l" eaLnBrk="1" fontAlgn="base" hangingPunct="1">
              <a:spcBef>
                <a:spcPct val="20000"/>
              </a:spcBef>
              <a:spcAft>
                <a:spcPct val="0"/>
              </a:spcAft>
              <a:buFont typeface="Arial" pitchFamily="34" charset="0"/>
              <a:buChar char="»"/>
              <a:defRPr sz="2000" b="0">
                <a:solidFill>
                  <a:srgbClr val="000000"/>
                </a:solidFill>
                <a:latin typeface="Calibri" charset="0"/>
                <a:ea typeface="宋体" charset="0"/>
              </a:defRPr>
            </a:lvl5pPr>
          </a:lstStyle>
          <a:p>
            <a:pPr marL="342900" lvl="0" indent="-342900" algn="l" eaLnBrk="1" fontAlgn="base" latinLnBrk="1" hangingPunct="1">
              <a:lnSpc>
                <a:spcPct val="100000"/>
              </a:lnSpc>
              <a:spcBef>
                <a:spcPct val="20000"/>
              </a:spcBef>
              <a:spcAft>
                <a:spcPct val="0"/>
              </a:spcAft>
              <a:buSzPct val="100000"/>
              <a:buFontTx/>
              <a:buNone/>
            </a:pPr>
            <a:endParaRPr lang="zh-CN" altLang="en-US" sz="2800" baseline="0">
              <a:solidFill>
                <a:srgbClr val="000000"/>
              </a:solidFill>
              <a:latin typeface="Calibri" pitchFamily="34" charset="0"/>
              <a:ea typeface="宋体" charset="0"/>
              <a:sym typeface="Arial" charset="0"/>
            </a:endParaRPr>
          </a:p>
          <a:p>
            <a:pPr marL="342900" lvl="0" indent="-342900" algn="l" eaLnBrk="1" fontAlgn="base" latinLnBrk="1" hangingPunct="1">
              <a:lnSpc>
                <a:spcPct val="100000"/>
              </a:lnSpc>
              <a:spcBef>
                <a:spcPct val="20000"/>
              </a:spcBef>
              <a:spcAft>
                <a:spcPct val="0"/>
              </a:spcAft>
              <a:buSzPct val="100000"/>
              <a:buFontTx/>
              <a:buNone/>
            </a:pPr>
            <a:endParaRPr lang="zh-CN" altLang="en-US" baseline="0">
              <a:solidFill>
                <a:srgbClr val="000000"/>
              </a:solidFill>
              <a:latin typeface="Calibri" pitchFamily="34" charset="0"/>
              <a:ea typeface="宋体" charset="0"/>
              <a:sym typeface="Arial" charset="0"/>
            </a:endParaRPr>
          </a:p>
        </p:txBody>
      </p:sp>
      <p:pic>
        <p:nvPicPr>
          <p:cNvPr id="2097176" name="Picture 2097175"/>
          <p:cNvPicPr>
            <a:picLocks/>
          </p:cNvPicPr>
          <p:nvPr/>
        </p:nvPicPr>
        <p:blipFill>
          <a:blip r:embed="rId3"/>
          <a:srcRect/>
          <a:stretch>
            <a:fillRect/>
          </a:stretch>
        </p:blipFill>
        <p:spPr>
          <a:xfrm>
            <a:off x="1220787" y="1497012"/>
            <a:ext cx="4373562" cy="4359275"/>
          </a:xfrm>
          <a:prstGeom prst="rect">
            <a:avLst/>
          </a:prstGeom>
          <a:noFill/>
          <a:ln>
            <a:noFill/>
          </a:ln>
        </p:spPr>
      </p:pic>
      <p:sp>
        <p:nvSpPr>
          <p:cNvPr id="1048686" name="Rectangle 1048685"/>
          <p:cNvSpPr/>
          <p:nvPr/>
        </p:nvSpPr>
        <p:spPr>
          <a:xfrm>
            <a:off x="3825875" y="6208712"/>
            <a:ext cx="5472112" cy="755650"/>
          </a:xfrm>
          <a:prstGeom prst="rect">
            <a:avLst/>
          </a:prstGeom>
          <a:noFill/>
          <a:ln>
            <a:noFill/>
          </a:ln>
        </p:spPr>
        <p:txBody>
          <a:bodyPr lIns="91440" tIns="45720" rIns="91440" bIns="45720">
            <a:spAutoFit/>
          </a:bodyPr>
          <a:lstStyle>
            <a:lvl1pPr marL="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1pPr>
            <a:lvl2pPr marL="4572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2pPr>
            <a:lvl3pPr marL="9144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3pPr>
            <a:lvl4pPr marL="13716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4pPr>
            <a:lvl5pPr marL="18288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5pPr>
          </a:lstStyle>
          <a:p>
            <a:pPr marL="0" lvl="0" indent="0" algn="ctr" eaLnBrk="1" fontAlgn="base" latinLnBrk="1" hangingPunct="1">
              <a:lnSpc>
                <a:spcPct val="100000"/>
              </a:lnSpc>
              <a:spcBef>
                <a:spcPct val="0"/>
              </a:spcBef>
              <a:spcAft>
                <a:spcPct val="0"/>
              </a:spcAft>
              <a:buSzPct val="100000"/>
              <a:buFontTx/>
              <a:buNone/>
            </a:pPr>
            <a:r>
              <a:rPr lang="en-US" altLang="en-US" sz="3200" baseline="0">
                <a:solidFill>
                  <a:srgbClr val="000000"/>
                </a:solidFill>
                <a:latin typeface="Calibri" pitchFamily="34" charset="0"/>
                <a:ea typeface="Arial" charset="0"/>
                <a:sym typeface="Arial" charset="0"/>
                <a:hlinkClick r:id="rId4"/>
              </a:rPr>
              <a:t>https://dmponline.dcc.ac.uk</a:t>
            </a:r>
            <a:r>
              <a:rPr lang="en-US" altLang="en-US" sz="3200" baseline="0">
                <a:solidFill>
                  <a:srgbClr val="000000"/>
                </a:solidFill>
                <a:latin typeface="Calibri" pitchFamily="34" charset="0"/>
                <a:ea typeface="Arial" charset="0"/>
                <a:sym typeface="Arial" charset="0"/>
              </a:rPr>
              <a:t> </a:t>
            </a:r>
          </a:p>
        </p:txBody>
      </p:sp>
      <p:sp>
        <p:nvSpPr>
          <p:cNvPr id="1048687" name="Rectangle 1048686"/>
          <p:cNvSpPr/>
          <p:nvPr/>
        </p:nvSpPr>
        <p:spPr>
          <a:xfrm>
            <a:off x="2286000" y="2274887"/>
            <a:ext cx="4572000" cy="369887"/>
          </a:xfrm>
          <a:prstGeom prst="rect">
            <a:avLst/>
          </a:prstGeom>
          <a:noFill/>
          <a:ln>
            <a:noFill/>
          </a:ln>
        </p:spPr>
        <p:txBody>
          <a:bodyPr lIns="91440" tIns="45720" rIns="91440" bIns="45720">
            <a:spAutoFit/>
          </a:bodyPr>
          <a:lstStyle>
            <a:lvl1pPr marL="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1pPr>
            <a:lvl2pPr marL="4572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2pPr>
            <a:lvl3pPr marL="9144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3pPr>
            <a:lvl4pPr marL="13716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4pPr>
            <a:lvl5pPr marL="18288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5pPr>
          </a:lstStyle>
          <a:p>
            <a:pPr marL="0" lvl="0" indent="0" algn="l" eaLnBrk="1" fontAlgn="base" latinLnBrk="1" hangingPunct="1">
              <a:lnSpc>
                <a:spcPct val="100000"/>
              </a:lnSpc>
              <a:spcBef>
                <a:spcPct val="0"/>
              </a:spcBef>
              <a:spcAft>
                <a:spcPct val="0"/>
              </a:spcAft>
              <a:buSzPct val="100000"/>
              <a:buFontTx/>
              <a:buNone/>
            </a:pPr>
            <a:r>
              <a:rPr lang="en-US" altLang="en-US" baseline="0">
                <a:solidFill>
                  <a:srgbClr val="000000"/>
                </a:solidFill>
                <a:latin typeface="Arial" charset="0"/>
                <a:ea typeface="Arial" charset="0"/>
                <a:sym typeface="Arial" charset="0"/>
              </a:rPr>
              <a:t>	</a:t>
            </a:r>
          </a:p>
        </p:txBody>
      </p:sp>
      <p:sp>
        <p:nvSpPr>
          <p:cNvPr id="1048688" name="Title 1048687"/>
          <p:cNvSpPr>
            <a:spLocks noGrp="1"/>
          </p:cNvSpPr>
          <p:nvPr>
            <p:ph type="title"/>
          </p:nvPr>
        </p:nvSpPr>
        <p:spPr>
          <a:xfrm>
            <a:off x="611187" y="0"/>
            <a:ext cx="8229600" cy="1143000"/>
          </a:xfrm>
          <a:prstGeom prst="rect">
            <a:avLst/>
          </a:prstGeom>
          <a:noFill/>
          <a:ln>
            <a:noFill/>
          </a:ln>
        </p:spPr>
        <p:txBody>
          <a:bodyPr lIns="91440" tIns="45720" rIns="91440" bIns="45720" anchor="ctr"/>
          <a:lstStyle>
            <a:lvl1pPr marL="0" indent="0" algn="ctr" eaLnBrk="1" fontAlgn="base" hangingPunct="1">
              <a:spcBef>
                <a:spcPct val="0"/>
              </a:spcBef>
              <a:spcAft>
                <a:spcPct val="0"/>
              </a:spcAft>
              <a:buFontTx/>
              <a:buNone/>
              <a:defRPr sz="4400" b="0">
                <a:solidFill>
                  <a:srgbClr val="000000"/>
                </a:solidFill>
                <a:latin typeface="Calibri Light" charset="0"/>
                <a:ea typeface="宋体" charset="0"/>
              </a:defRPr>
            </a:lvl1pPr>
            <a:lvl2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2pPr>
            <a:lvl3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3pPr>
            <a:lvl4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4pPr>
            <a:lvl5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5pPr>
          </a:lstStyle>
          <a:p>
            <a:pPr marL="0" lvl="0" indent="0" algn="ctr" eaLnBrk="1" fontAlgn="base" latinLnBrk="1" hangingPunct="1">
              <a:lnSpc>
                <a:spcPct val="100000"/>
              </a:lnSpc>
              <a:spcBef>
                <a:spcPct val="0"/>
              </a:spcBef>
              <a:spcAft>
                <a:spcPct val="0"/>
              </a:spcAft>
              <a:buFontTx/>
              <a:buNone/>
            </a:pPr>
            <a:r>
              <a:rPr lang="zh-CN" altLang="en-US" sz="3200" b="1" baseline="0" dirty="0">
                <a:solidFill>
                  <a:srgbClr val="000000"/>
                </a:solidFill>
                <a:latin typeface="Calibri" pitchFamily="34" charset="0"/>
                <a:ea typeface="宋体" charset="0"/>
                <a:sym typeface="Arial" charset="0"/>
              </a:rPr>
              <a:t>M</a:t>
            </a:r>
            <a:r>
              <a:rPr lang="zh-CN" altLang="zh-CN" sz="3200" b="1" baseline="0" dirty="0">
                <a:solidFill>
                  <a:srgbClr val="000000"/>
                </a:solidFill>
                <a:latin typeface="Calibri" pitchFamily="34" charset="0"/>
                <a:ea typeface="宋体" charset="0"/>
                <a:sym typeface="Arial" charset="0"/>
              </a:rPr>
              <a:t>ake use of free tools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2" name="Title 1048691"/>
          <p:cNvSpPr>
            <a:spLocks noGrp="1"/>
          </p:cNvSpPr>
          <p:nvPr>
            <p:ph type="title" idx="4294967295"/>
          </p:nvPr>
        </p:nvSpPr>
        <p:spPr>
          <a:xfrm>
            <a:off x="1403350" y="65087"/>
            <a:ext cx="6832600" cy="1143000"/>
          </a:xfrm>
          <a:prstGeom prst="rect">
            <a:avLst/>
          </a:prstGeom>
          <a:noFill/>
          <a:ln>
            <a:noFill/>
          </a:ln>
        </p:spPr>
        <p:txBody>
          <a:bodyPr lIns="91440" tIns="45720" rIns="91440" bIns="45720" anchor="ctr"/>
          <a:lstStyle>
            <a:lvl1pPr marL="0" indent="0" algn="ctr" eaLnBrk="1" fontAlgn="base" hangingPunct="1">
              <a:spcBef>
                <a:spcPct val="0"/>
              </a:spcBef>
              <a:spcAft>
                <a:spcPct val="0"/>
              </a:spcAft>
              <a:buFontTx/>
              <a:buNone/>
              <a:defRPr sz="4400" b="0">
                <a:solidFill>
                  <a:srgbClr val="000000"/>
                </a:solidFill>
                <a:latin typeface="Calibri Light" charset="0"/>
                <a:ea typeface="宋体" charset="0"/>
              </a:defRPr>
            </a:lvl1pPr>
            <a:lvl2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2pPr>
            <a:lvl3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3pPr>
            <a:lvl4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4pPr>
            <a:lvl5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5pPr>
          </a:lstStyle>
          <a:p>
            <a:pPr marL="0" lvl="0" indent="0" algn="ctr" eaLnBrk="1" fontAlgn="base" latinLnBrk="1" hangingPunct="1">
              <a:lnSpc>
                <a:spcPct val="100000"/>
              </a:lnSpc>
              <a:spcBef>
                <a:spcPct val="0"/>
              </a:spcBef>
              <a:spcAft>
                <a:spcPct val="0"/>
              </a:spcAft>
              <a:buFontTx/>
              <a:buNone/>
            </a:pPr>
            <a:r>
              <a:rPr lang="en-US" altLang="en-US" sz="3200" b="1" baseline="0" dirty="0">
                <a:solidFill>
                  <a:srgbClr val="000000"/>
                </a:solidFill>
                <a:latin typeface="Calibri" pitchFamily="34" charset="0"/>
                <a:ea typeface="MS PGothic" pitchFamily="34" charset="-128"/>
                <a:sym typeface="Arial" charset="0"/>
              </a:rPr>
              <a:t>Refer </a:t>
            </a:r>
            <a:r>
              <a:rPr lang="en-US" altLang="en-GB" sz="3200" b="1" baseline="0" dirty="0">
                <a:solidFill>
                  <a:srgbClr val="000000"/>
                </a:solidFill>
                <a:latin typeface="Calibri" pitchFamily="34" charset="0"/>
                <a:ea typeface="MS PGothic" pitchFamily="34" charset="-128"/>
                <a:sym typeface="Arial" charset="0"/>
              </a:rPr>
              <a:t>researchers and support staff </a:t>
            </a:r>
            <a:r>
              <a:rPr lang="en-US" altLang="en-US" sz="3200" b="1" baseline="0" dirty="0">
                <a:solidFill>
                  <a:srgbClr val="000000"/>
                </a:solidFill>
                <a:latin typeface="Calibri" pitchFamily="34" charset="0"/>
                <a:ea typeface="MS PGothic" pitchFamily="34" charset="-128"/>
                <a:sym typeface="Arial" charset="0"/>
              </a:rPr>
              <a:t>to </a:t>
            </a:r>
            <a:r>
              <a:rPr lang="en-US" altLang="en-US" sz="3200" b="1" baseline="0" dirty="0" smtClean="0">
                <a:solidFill>
                  <a:srgbClr val="000000"/>
                </a:solidFill>
                <a:latin typeface="Calibri" pitchFamily="34" charset="0"/>
                <a:ea typeface="MS PGothic" pitchFamily="34" charset="-128"/>
                <a:sym typeface="Arial" charset="0"/>
              </a:rPr>
              <a:t> free </a:t>
            </a:r>
            <a:r>
              <a:rPr lang="en-US" altLang="en-US" sz="3200" b="1" baseline="0" dirty="0">
                <a:solidFill>
                  <a:srgbClr val="000000"/>
                </a:solidFill>
                <a:latin typeface="Calibri" pitchFamily="34" charset="0"/>
                <a:ea typeface="MS PGothic" pitchFamily="34" charset="-128"/>
                <a:sym typeface="Arial" charset="0"/>
              </a:rPr>
              <a:t>guides and briefing </a:t>
            </a:r>
            <a:r>
              <a:rPr lang="en-US" altLang="en-US" sz="3200" b="1" baseline="0" dirty="0" smtClean="0">
                <a:solidFill>
                  <a:srgbClr val="000000"/>
                </a:solidFill>
                <a:latin typeface="Calibri" pitchFamily="34" charset="0"/>
                <a:ea typeface="MS PGothic" pitchFamily="34" charset="-128"/>
                <a:sym typeface="Arial" charset="0"/>
              </a:rPr>
              <a:t>papers</a:t>
            </a:r>
            <a:endParaRPr lang="zh-CN" altLang="en-US" dirty="0"/>
          </a:p>
        </p:txBody>
      </p:sp>
      <p:sp>
        <p:nvSpPr>
          <p:cNvPr id="1048693" name="Rectangle 1048692"/>
          <p:cNvSpPr/>
          <p:nvPr/>
        </p:nvSpPr>
        <p:spPr>
          <a:xfrm>
            <a:off x="5614987" y="6021387"/>
            <a:ext cx="3529012" cy="935037"/>
          </a:xfrm>
          <a:prstGeom prst="rect">
            <a:avLst/>
          </a:prstGeom>
          <a:noFill/>
          <a:ln>
            <a:noFill/>
          </a:ln>
        </p:spPr>
        <p:txBody>
          <a:bodyPr lIns="91440" tIns="45720" rIns="91440" bIns="45720"/>
          <a:lstStyle>
            <a:lvl1pPr marL="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1pPr>
            <a:lvl2pPr marL="4572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2pPr>
            <a:lvl3pPr marL="9144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3pPr>
            <a:lvl4pPr marL="13716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4pPr>
            <a:lvl5pPr marL="18288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5pPr>
          </a:lstStyle>
          <a:p>
            <a:pPr marL="342900" lvl="0" indent="-342900" algn="l" eaLnBrk="1" fontAlgn="base" latinLnBrk="1" hangingPunct="1">
              <a:lnSpc>
                <a:spcPct val="100000"/>
              </a:lnSpc>
              <a:spcBef>
                <a:spcPct val="0"/>
              </a:spcBef>
              <a:spcAft>
                <a:spcPct val="0"/>
              </a:spcAft>
              <a:buSzPct val="100000"/>
              <a:buFont typeface="Arial" charset="0"/>
              <a:buChar char="•"/>
            </a:pPr>
            <a:endParaRPr lang="en-US" altLang="en-US" baseline="0">
              <a:solidFill>
                <a:srgbClr val="000000"/>
              </a:solidFill>
              <a:latin typeface="Calibri" pitchFamily="34" charset="0"/>
              <a:ea typeface="Arial" charset="0"/>
              <a:sym typeface="Arial" charset="0"/>
            </a:endParaRPr>
          </a:p>
          <a:p>
            <a:pPr marL="342900" lvl="0" indent="-342900" algn="l" eaLnBrk="1" fontAlgn="base" latinLnBrk="1" hangingPunct="1">
              <a:lnSpc>
                <a:spcPct val="100000"/>
              </a:lnSpc>
              <a:spcBef>
                <a:spcPct val="0"/>
              </a:spcBef>
              <a:spcAft>
                <a:spcPct val="0"/>
              </a:spcAft>
              <a:buSzPct val="100000"/>
              <a:buFontTx/>
              <a:buNone/>
            </a:pPr>
            <a:r>
              <a:rPr lang="en-US" altLang="en-US" sz="2400" baseline="0">
                <a:solidFill>
                  <a:srgbClr val="000000"/>
                </a:solidFill>
                <a:latin typeface="Calibri" pitchFamily="34" charset="0"/>
                <a:ea typeface="Arial" charset="0"/>
                <a:sym typeface="Arial" charset="0"/>
                <a:hlinkClick r:id="rId3"/>
              </a:rPr>
              <a:t>www.dcc.ac.uk/resources/</a:t>
            </a:r>
          </a:p>
          <a:p>
            <a:pPr marL="342900" lvl="0" indent="-342900" algn="l" eaLnBrk="1" fontAlgn="base" latinLnBrk="1" hangingPunct="1">
              <a:lnSpc>
                <a:spcPct val="100000"/>
              </a:lnSpc>
              <a:spcBef>
                <a:spcPct val="0"/>
              </a:spcBef>
              <a:spcAft>
                <a:spcPct val="0"/>
              </a:spcAft>
              <a:buSzPct val="100000"/>
              <a:buFontTx/>
              <a:buNone/>
            </a:pPr>
            <a:r>
              <a:rPr lang="en-US" altLang="en-US" sz="2400" baseline="0">
                <a:solidFill>
                  <a:srgbClr val="000000"/>
                </a:solidFill>
                <a:latin typeface="Calibri" pitchFamily="34" charset="0"/>
                <a:ea typeface="Arial" charset="0"/>
                <a:sym typeface="Arial" charset="0"/>
              </a:rPr>
              <a:t> </a:t>
            </a:r>
          </a:p>
          <a:p>
            <a:pPr marL="342900" lvl="0" indent="-342900" algn="l" eaLnBrk="1" fontAlgn="base" latinLnBrk="1" hangingPunct="1">
              <a:lnSpc>
                <a:spcPct val="100000"/>
              </a:lnSpc>
              <a:spcBef>
                <a:spcPct val="0"/>
              </a:spcBef>
              <a:spcAft>
                <a:spcPct val="0"/>
              </a:spcAft>
              <a:buSzPct val="100000"/>
              <a:buFontTx/>
              <a:buNone/>
            </a:pPr>
            <a:r>
              <a:rPr lang="en-US" altLang="en-US" baseline="0">
                <a:solidFill>
                  <a:srgbClr val="000000"/>
                </a:solidFill>
                <a:latin typeface="Calibri" pitchFamily="34" charset="0"/>
                <a:ea typeface="Arial" charset="0"/>
                <a:sym typeface="Arial" charset="0"/>
                <a:hlinkClick r:id="rId4"/>
              </a:rPr>
              <a:t>   </a:t>
            </a:r>
          </a:p>
          <a:p>
            <a:pPr marL="742950" lvl="1" indent="-445770" algn="l" fontAlgn="base" latinLnBrk="1">
              <a:lnSpc>
                <a:spcPct val="100000"/>
              </a:lnSpc>
              <a:spcBef>
                <a:spcPct val="0"/>
              </a:spcBef>
              <a:spcAft>
                <a:spcPct val="0"/>
              </a:spcAft>
              <a:buClr>
                <a:srgbClr val="1F497D"/>
              </a:buClr>
              <a:buSzPct val="100000"/>
              <a:buFontTx/>
              <a:buNone/>
            </a:pPr>
            <a:endParaRPr lang="en-US" altLang="en-US" sz="1600" baseline="0">
              <a:solidFill>
                <a:srgbClr val="000000"/>
              </a:solidFill>
              <a:latin typeface="Calibri" pitchFamily="34" charset="0"/>
              <a:ea typeface="Arial" charset="0"/>
              <a:sym typeface="Arial" charset="0"/>
            </a:endParaRPr>
          </a:p>
        </p:txBody>
      </p:sp>
      <p:pic>
        <p:nvPicPr>
          <p:cNvPr id="2097177" name="Picture 2097176"/>
          <p:cNvPicPr>
            <a:picLocks/>
          </p:cNvPicPr>
          <p:nvPr/>
        </p:nvPicPr>
        <p:blipFill>
          <a:blip r:embed="rId5"/>
          <a:srcRect/>
          <a:stretch>
            <a:fillRect/>
          </a:stretch>
        </p:blipFill>
        <p:spPr>
          <a:xfrm>
            <a:off x="354013" y="1766886"/>
            <a:ext cx="2098675" cy="2946400"/>
          </a:xfrm>
          <a:prstGeom prst="rect">
            <a:avLst/>
          </a:prstGeom>
          <a:noFill/>
          <a:ln>
            <a:noFill/>
          </a:ln>
        </p:spPr>
      </p:pic>
      <p:pic>
        <p:nvPicPr>
          <p:cNvPr id="2097178" name="Picture 2097177"/>
          <p:cNvPicPr>
            <a:picLocks/>
          </p:cNvPicPr>
          <p:nvPr/>
        </p:nvPicPr>
        <p:blipFill>
          <a:blip r:embed="rId6"/>
          <a:srcRect/>
          <a:stretch>
            <a:fillRect/>
          </a:stretch>
        </p:blipFill>
        <p:spPr>
          <a:xfrm>
            <a:off x="1859107" y="2543616"/>
            <a:ext cx="2103437" cy="2995612"/>
          </a:xfrm>
          <a:prstGeom prst="rect">
            <a:avLst/>
          </a:prstGeom>
          <a:noFill/>
          <a:ln w="9525" cap="flat" cmpd="sng">
            <a:solidFill>
              <a:srgbClr val="A6A6A6">
                <a:alpha val="100000"/>
              </a:srgbClr>
            </a:solidFill>
            <a:prstDash val="solid"/>
            <a:miter/>
          </a:ln>
        </p:spPr>
      </p:pic>
      <p:pic>
        <p:nvPicPr>
          <p:cNvPr id="2097179" name="Picture 2097178"/>
          <p:cNvPicPr>
            <a:picLocks/>
          </p:cNvPicPr>
          <p:nvPr/>
        </p:nvPicPr>
        <p:blipFill>
          <a:blip r:embed="rId7"/>
          <a:srcRect/>
          <a:stretch>
            <a:fillRect/>
          </a:stretch>
        </p:blipFill>
        <p:spPr>
          <a:xfrm>
            <a:off x="5722142" y="2368197"/>
            <a:ext cx="1657350" cy="1673225"/>
          </a:xfrm>
          <a:prstGeom prst="rect">
            <a:avLst/>
          </a:prstGeom>
          <a:noFill/>
          <a:ln w="9525" cap="flat" cmpd="sng">
            <a:solidFill>
              <a:srgbClr val="A6A6A6">
                <a:alpha val="100000"/>
              </a:srgbClr>
            </a:solidFill>
            <a:prstDash val="solid"/>
            <a:miter/>
          </a:ln>
        </p:spPr>
      </p:pic>
      <p:pic>
        <p:nvPicPr>
          <p:cNvPr id="2097180" name="Picture 2097179"/>
          <p:cNvPicPr>
            <a:picLocks/>
          </p:cNvPicPr>
          <p:nvPr/>
        </p:nvPicPr>
        <p:blipFill>
          <a:blip r:embed="rId8"/>
          <a:srcRect/>
          <a:stretch>
            <a:fillRect/>
          </a:stretch>
        </p:blipFill>
        <p:spPr>
          <a:xfrm>
            <a:off x="3340099" y="3240086"/>
            <a:ext cx="2019300" cy="2906712"/>
          </a:xfrm>
          <a:prstGeom prst="rect">
            <a:avLst/>
          </a:prstGeom>
          <a:noFill/>
          <a:ln>
            <a:noFill/>
          </a:ln>
        </p:spPr>
      </p:pic>
      <p:pic>
        <p:nvPicPr>
          <p:cNvPr id="2097181" name="Picture 2097180"/>
          <p:cNvPicPr>
            <a:picLocks/>
          </p:cNvPicPr>
          <p:nvPr/>
        </p:nvPicPr>
        <p:blipFill>
          <a:blip r:embed="rId9"/>
          <a:srcRect l="46825" t="25899" r="2237" b="20232"/>
          <a:stretch>
            <a:fillRect/>
          </a:stretch>
        </p:blipFill>
        <p:spPr>
          <a:xfrm>
            <a:off x="6840390" y="3588616"/>
            <a:ext cx="1700212" cy="1646237"/>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4F81BD"/>
        </a:solidFill>
        <a:effectLst/>
      </p:bgPr>
    </p:bg>
    <p:spTree>
      <p:nvGrpSpPr>
        <p:cNvPr id="1" name=""/>
        <p:cNvGrpSpPr/>
        <p:nvPr/>
      </p:nvGrpSpPr>
      <p:grpSpPr>
        <a:xfrm>
          <a:off x="0" y="0"/>
          <a:ext cx="0" cy="0"/>
          <a:chOff x="0" y="0"/>
          <a:chExt cx="0" cy="0"/>
        </a:xfrm>
      </p:grpSpPr>
      <p:sp>
        <p:nvSpPr>
          <p:cNvPr id="1048696" name="Rectangle 1048695"/>
          <p:cNvSpPr/>
          <p:nvPr/>
        </p:nvSpPr>
        <p:spPr>
          <a:xfrm>
            <a:off x="2411412" y="2565400"/>
            <a:ext cx="4537075" cy="2041525"/>
          </a:xfrm>
          <a:prstGeom prst="rect">
            <a:avLst/>
          </a:prstGeom>
          <a:noFill/>
          <a:ln>
            <a:noFill/>
          </a:ln>
        </p:spPr>
        <p:txBody>
          <a:bodyPr lIns="91440" tIns="45720" rIns="91440" bIns="45720">
            <a:spAutoFit/>
          </a:bodyPr>
          <a:lstStyle>
            <a:lvl1pPr marL="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1pPr>
            <a:lvl2pPr marL="4572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2pPr>
            <a:lvl3pPr marL="9144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3pPr>
            <a:lvl4pPr marL="13716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4pPr>
            <a:lvl5pPr marL="18288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5pPr>
          </a:lstStyle>
          <a:p>
            <a:pPr marL="0" lvl="0" indent="0" algn="ctr" eaLnBrk="1" fontAlgn="base" latinLnBrk="1" hangingPunct="1">
              <a:lnSpc>
                <a:spcPct val="100000"/>
              </a:lnSpc>
              <a:spcBef>
                <a:spcPct val="0"/>
              </a:spcBef>
              <a:spcAft>
                <a:spcPct val="0"/>
              </a:spcAft>
              <a:buFontTx/>
              <a:buNone/>
            </a:pPr>
            <a:r>
              <a:rPr lang="en-US" altLang="en-US" sz="6000" b="1" baseline="0">
                <a:solidFill>
                  <a:srgbClr val="F2F2F2"/>
                </a:solidFill>
                <a:latin typeface="Arial" charset="0"/>
                <a:ea typeface="Arial" charset="0"/>
                <a:sym typeface="Arial" charset="0"/>
              </a:rPr>
              <a:t>DMPs – the reality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82" name="Picture 2097181"/>
          <p:cNvPicPr>
            <a:picLocks/>
          </p:cNvPicPr>
          <p:nvPr/>
        </p:nvPicPr>
        <p:blipFill>
          <a:blip r:embed="rId3"/>
          <a:srcRect/>
          <a:stretch>
            <a:fillRect/>
          </a:stretch>
        </p:blipFill>
        <p:spPr>
          <a:xfrm>
            <a:off x="1139825" y="974725"/>
            <a:ext cx="6937375" cy="5273675"/>
          </a:xfrm>
          <a:prstGeom prst="rect">
            <a:avLst/>
          </a:prstGeom>
          <a:noFill/>
          <a:ln>
            <a:noFill/>
          </a:ln>
        </p:spPr>
      </p:pic>
      <p:sp>
        <p:nvSpPr>
          <p:cNvPr id="1048697" name="Title 1048696"/>
          <p:cNvSpPr>
            <a:spLocks noGrp="1"/>
          </p:cNvSpPr>
          <p:nvPr>
            <p:ph type="title"/>
          </p:nvPr>
        </p:nvSpPr>
        <p:spPr>
          <a:xfrm>
            <a:off x="285750" y="0"/>
            <a:ext cx="8229600" cy="1143000"/>
          </a:xfrm>
          <a:prstGeom prst="rect">
            <a:avLst/>
          </a:prstGeom>
          <a:noFill/>
          <a:ln>
            <a:noFill/>
          </a:ln>
        </p:spPr>
        <p:txBody>
          <a:bodyPr lIns="91440" tIns="45720" rIns="91440" bIns="45720" anchor="ctr"/>
          <a:lstStyle>
            <a:lvl1pPr marL="0" indent="0" algn="ctr" eaLnBrk="1" fontAlgn="base" hangingPunct="1">
              <a:spcBef>
                <a:spcPct val="0"/>
              </a:spcBef>
              <a:spcAft>
                <a:spcPct val="0"/>
              </a:spcAft>
              <a:buFontTx/>
              <a:buNone/>
              <a:defRPr sz="4400" b="0">
                <a:solidFill>
                  <a:srgbClr val="000000"/>
                </a:solidFill>
                <a:latin typeface="Calibri Light" charset="0"/>
                <a:ea typeface="宋体" charset="0"/>
              </a:defRPr>
            </a:lvl1pPr>
            <a:lvl2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2pPr>
            <a:lvl3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3pPr>
            <a:lvl4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4pPr>
            <a:lvl5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5pPr>
          </a:lstStyle>
          <a:p>
            <a:pPr marL="0" lvl="0" indent="0" algn="ctr" eaLnBrk="1" fontAlgn="base" latinLnBrk="1" hangingPunct="1">
              <a:lnSpc>
                <a:spcPct val="100000"/>
              </a:lnSpc>
              <a:spcBef>
                <a:spcPct val="0"/>
              </a:spcBef>
              <a:spcAft>
                <a:spcPct val="0"/>
              </a:spcAft>
              <a:buFontTx/>
              <a:buNone/>
            </a:pPr>
            <a:r>
              <a:rPr lang="zh-CN" altLang="en-US" sz="3200" b="1" baseline="0" dirty="0">
                <a:solidFill>
                  <a:srgbClr val="000000"/>
                </a:solidFill>
                <a:latin typeface="Calibri" pitchFamily="34" charset="0"/>
                <a:sym typeface="Arial" charset="0"/>
              </a:rPr>
              <a:t>What is the national picture in the UK?</a:t>
            </a:r>
            <a:r>
              <a:rPr sz="3200" b="1" dirty="0"/>
              <a:t/>
            </a:r>
            <a:br>
              <a:rPr sz="3200" b="1" dirty="0"/>
            </a:br>
            <a:endParaRPr lang="zh-CN" altLang="zh-CN" sz="3200" b="1" baseline="0" dirty="0">
              <a:solidFill>
                <a:srgbClr val="000000"/>
              </a:solidFill>
              <a:latin typeface="Calibri" pitchFamily="34" charset="0"/>
              <a:sym typeface="Arial" charset="0"/>
            </a:endParaRPr>
          </a:p>
        </p:txBody>
      </p:sp>
      <p:sp>
        <p:nvSpPr>
          <p:cNvPr id="1048698" name="Rectangle 1048697"/>
          <p:cNvSpPr/>
          <p:nvPr/>
        </p:nvSpPr>
        <p:spPr>
          <a:xfrm>
            <a:off x="446087" y="6462712"/>
            <a:ext cx="3662362" cy="344487"/>
          </a:xfrm>
          <a:prstGeom prst="rect">
            <a:avLst/>
          </a:prstGeom>
          <a:noFill/>
          <a:ln>
            <a:noFill/>
          </a:ln>
        </p:spPr>
        <p:txBody>
          <a:bodyPr wrap="none" lIns="91440" tIns="45720" rIns="91440" bIns="45720">
            <a:spAutoFit/>
          </a:bodyPr>
          <a:lstStyle>
            <a:lvl1pPr marL="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1pPr>
            <a:lvl2pPr marL="4572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2pPr>
            <a:lvl3pPr marL="9144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3pPr>
            <a:lvl4pPr marL="13716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4pPr>
            <a:lvl5pPr marL="18288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5pPr>
          </a:lstStyle>
          <a:p>
            <a:pPr marL="0" lvl="0" indent="0" algn="l" fontAlgn="base" latinLnBrk="1">
              <a:lnSpc>
                <a:spcPct val="100000"/>
              </a:lnSpc>
              <a:spcBef>
                <a:spcPct val="0"/>
              </a:spcBef>
              <a:spcAft>
                <a:spcPct val="0"/>
              </a:spcAft>
              <a:buSzPct val="100000"/>
              <a:buFontTx/>
              <a:buNone/>
            </a:pPr>
            <a:r>
              <a:rPr lang="en-US" altLang="en-US" sz="1600" i="1" baseline="0">
                <a:solidFill>
                  <a:srgbClr val="000000"/>
                </a:solidFill>
                <a:latin typeface="Arial" charset="0"/>
                <a:ea typeface="Arial" charset="0"/>
                <a:sym typeface="Arial" charset="0"/>
              </a:rPr>
              <a:t>% indicating ‘rolling out’ or ‘embedding’</a:t>
            </a:r>
          </a:p>
        </p:txBody>
      </p:sp>
      <p:sp>
        <p:nvSpPr>
          <p:cNvPr id="1048699" name="Oval 1048698"/>
          <p:cNvSpPr/>
          <p:nvPr/>
        </p:nvSpPr>
        <p:spPr>
          <a:xfrm>
            <a:off x="2051050" y="1844675"/>
            <a:ext cx="4968875" cy="1008062"/>
          </a:xfrm>
          <a:prstGeom prst="ellipse">
            <a:avLst/>
          </a:prstGeom>
          <a:noFill/>
          <a:ln w="28575" cap="flat" cmpd="sng">
            <a:solidFill>
              <a:srgbClr val="FF0000">
                <a:alpha val="100000"/>
              </a:srgbClr>
            </a:solidFill>
            <a:prstDash val="solid"/>
            <a:miter/>
          </a:ln>
        </p:spPr>
        <p:txBody>
          <a:bodyPr lIns="91440" tIns="45720" rIns="91440" bIns="45720" anchor="ctr"/>
          <a:lstStyle>
            <a:lvl1pPr marL="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1pPr>
            <a:lvl2pPr marL="4572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2pPr>
            <a:lvl3pPr marL="9144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3pPr>
            <a:lvl4pPr marL="13716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4pPr>
            <a:lvl5pPr marL="18288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5pPr>
          </a:lstStyle>
          <a:p>
            <a:pPr marL="0" lvl="0" indent="0" algn="ctr" fontAlgn="base" latinLnBrk="1">
              <a:lnSpc>
                <a:spcPct val="100000"/>
              </a:lnSpc>
              <a:spcBef>
                <a:spcPct val="0"/>
              </a:spcBef>
              <a:spcAft>
                <a:spcPct val="0"/>
              </a:spcAft>
              <a:buFontTx/>
              <a:buNone/>
            </a:pPr>
            <a:endParaRPr lang="en-US" altLang="en-US" baseline="0">
              <a:solidFill>
                <a:srgbClr val="FFFFFF"/>
              </a:solidFill>
              <a:latin typeface="Calibri" pitchFamily="34" charset="0"/>
              <a:ea typeface="Arial" charset="0"/>
              <a:sym typeface="Arial"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3" name="Title 1048702"/>
          <p:cNvSpPr>
            <a:spLocks noGrp="1"/>
          </p:cNvSpPr>
          <p:nvPr>
            <p:ph type="title"/>
          </p:nvPr>
        </p:nvSpPr>
        <p:spPr>
          <a:xfrm>
            <a:off x="457200" y="274637"/>
            <a:ext cx="8229600" cy="1143000"/>
          </a:xfrm>
          <a:prstGeom prst="rect">
            <a:avLst/>
          </a:prstGeom>
          <a:noFill/>
          <a:ln>
            <a:noFill/>
          </a:ln>
        </p:spPr>
        <p:txBody>
          <a:bodyPr lIns="91440" tIns="45720" rIns="91440" bIns="45720" anchor="ctr"/>
          <a:lstStyle>
            <a:lvl1pPr marL="0" indent="0" algn="ctr" eaLnBrk="1" fontAlgn="base" hangingPunct="1">
              <a:spcBef>
                <a:spcPct val="0"/>
              </a:spcBef>
              <a:spcAft>
                <a:spcPct val="0"/>
              </a:spcAft>
              <a:buFontTx/>
              <a:buNone/>
              <a:defRPr sz="4400" b="0">
                <a:solidFill>
                  <a:srgbClr val="000000"/>
                </a:solidFill>
                <a:latin typeface="Calibri Light" charset="0"/>
                <a:ea typeface="宋体" charset="0"/>
              </a:defRPr>
            </a:lvl1pPr>
            <a:lvl2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2pPr>
            <a:lvl3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3pPr>
            <a:lvl4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4pPr>
            <a:lvl5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5pPr>
          </a:lstStyle>
          <a:p>
            <a:pPr marL="0" lvl="0" indent="0" algn="ctr" eaLnBrk="1" fontAlgn="base" latinLnBrk="1" hangingPunct="1">
              <a:lnSpc>
                <a:spcPct val="100000"/>
              </a:lnSpc>
              <a:spcBef>
                <a:spcPct val="0"/>
              </a:spcBef>
              <a:spcAft>
                <a:spcPct val="0"/>
              </a:spcAft>
              <a:buFontTx/>
              <a:buNone/>
            </a:pPr>
            <a:r>
              <a:rPr lang="zh-CN" altLang="en-US" sz="3200" b="1" baseline="0" dirty="0">
                <a:solidFill>
                  <a:srgbClr val="000000"/>
                </a:solidFill>
                <a:latin typeface="Calibri" pitchFamily="34" charset="0"/>
                <a:ea typeface="宋体" charset="0"/>
                <a:sym typeface="Arial" charset="0"/>
              </a:rPr>
              <a:t>How big are institutional RDM teams? </a:t>
            </a:r>
          </a:p>
        </p:txBody>
      </p:sp>
      <p:sp>
        <p:nvSpPr>
          <p:cNvPr id="1048704" name="Content Placeholder 1048703"/>
          <p:cNvSpPr>
            <a:spLocks noGrp="1"/>
          </p:cNvSpPr>
          <p:nvPr>
            <p:ph idx="1"/>
          </p:nvPr>
        </p:nvSpPr>
        <p:spPr>
          <a:xfrm>
            <a:off x="762000" y="1700212"/>
            <a:ext cx="7772400" cy="4217987"/>
          </a:xfrm>
          <a:prstGeom prst="rect">
            <a:avLst/>
          </a:prstGeom>
          <a:noFill/>
          <a:ln>
            <a:noFill/>
          </a:ln>
        </p:spPr>
        <p:txBody>
          <a:bodyPr lIns="91440" tIns="45720" rIns="91440" bIns="45720" anchor="t"/>
          <a:lstStyle>
            <a:lvl1pPr marL="342900" indent="-342900" algn="l" eaLnBrk="1" fontAlgn="base" hangingPunct="1">
              <a:spcBef>
                <a:spcPct val="20000"/>
              </a:spcBef>
              <a:spcAft>
                <a:spcPct val="0"/>
              </a:spcAft>
              <a:buFont typeface="Arial" pitchFamily="34" charset="0"/>
              <a:buChar char="•"/>
              <a:defRPr sz="3200" b="0">
                <a:solidFill>
                  <a:srgbClr val="000000"/>
                </a:solidFill>
                <a:latin typeface="Calibri" charset="0"/>
                <a:ea typeface="宋体" charset="0"/>
              </a:defRPr>
            </a:lvl1pPr>
            <a:lvl2pPr marL="742950" indent="-285750" algn="l" eaLnBrk="1" fontAlgn="base" hangingPunct="1">
              <a:spcBef>
                <a:spcPct val="20000"/>
              </a:spcBef>
              <a:spcAft>
                <a:spcPct val="0"/>
              </a:spcAft>
              <a:buFont typeface="Arial" pitchFamily="34" charset="0"/>
              <a:buChar char="–"/>
              <a:defRPr sz="2800" b="0">
                <a:solidFill>
                  <a:srgbClr val="000000"/>
                </a:solidFill>
                <a:latin typeface="Calibri" charset="0"/>
                <a:ea typeface="宋体" charset="0"/>
              </a:defRPr>
            </a:lvl2pPr>
            <a:lvl3pPr marL="1143000" indent="-228600" algn="l" eaLnBrk="1" fontAlgn="base" hangingPunct="1">
              <a:spcBef>
                <a:spcPct val="20000"/>
              </a:spcBef>
              <a:spcAft>
                <a:spcPct val="0"/>
              </a:spcAft>
              <a:buFont typeface="Arial" pitchFamily="34" charset="0"/>
              <a:buChar char="•"/>
              <a:defRPr sz="2400" b="0">
                <a:solidFill>
                  <a:srgbClr val="000000"/>
                </a:solidFill>
                <a:latin typeface="Calibri" charset="0"/>
                <a:ea typeface="宋体" charset="0"/>
              </a:defRPr>
            </a:lvl3pPr>
            <a:lvl4pPr marL="1600200" indent="-228600" algn="l" eaLnBrk="1" fontAlgn="base" hangingPunct="1">
              <a:spcBef>
                <a:spcPct val="20000"/>
              </a:spcBef>
              <a:spcAft>
                <a:spcPct val="0"/>
              </a:spcAft>
              <a:buFont typeface="Arial" pitchFamily="34" charset="0"/>
              <a:buChar char="–"/>
              <a:defRPr sz="2000" b="0">
                <a:solidFill>
                  <a:srgbClr val="000000"/>
                </a:solidFill>
                <a:latin typeface="Calibri" charset="0"/>
                <a:ea typeface="宋体" charset="0"/>
              </a:defRPr>
            </a:lvl4pPr>
            <a:lvl5pPr marL="2057400" indent="-228600" algn="l" eaLnBrk="1" fontAlgn="base" hangingPunct="1">
              <a:spcBef>
                <a:spcPct val="20000"/>
              </a:spcBef>
              <a:spcAft>
                <a:spcPct val="0"/>
              </a:spcAft>
              <a:buFont typeface="Arial" pitchFamily="34" charset="0"/>
              <a:buChar char="»"/>
              <a:defRPr sz="2000" b="0">
                <a:solidFill>
                  <a:srgbClr val="000000"/>
                </a:solidFill>
                <a:latin typeface="Calibri" charset="0"/>
                <a:ea typeface="宋体" charset="0"/>
              </a:defRPr>
            </a:lvl5pPr>
          </a:lstStyle>
          <a:p>
            <a:pPr marL="342900" lvl="0" indent="-342900" algn="l" fontAlgn="base">
              <a:lnSpc>
                <a:spcPct val="100000"/>
              </a:lnSpc>
              <a:spcBef>
                <a:spcPct val="20000"/>
              </a:spcBef>
              <a:spcAft>
                <a:spcPct val="0"/>
              </a:spcAft>
              <a:buSzPct val="100000"/>
              <a:buFont typeface="Arial" charset="0"/>
              <a:buChar char="•"/>
            </a:pPr>
            <a:r>
              <a:rPr lang="zh-CN" altLang="en-US" baseline="0">
                <a:solidFill>
                  <a:srgbClr val="000000"/>
                </a:solidFill>
                <a:latin typeface="Calibri" pitchFamily="34" charset="0"/>
                <a:ea typeface="宋体" charset="0"/>
                <a:sym typeface="Arial" charset="0"/>
              </a:rPr>
              <a:t>Most HEIs have less than two dedicated staff members in data management posts</a:t>
            </a:r>
          </a:p>
          <a:p>
            <a:pPr marL="342900" lvl="0" indent="-342900" algn="l" fontAlgn="base">
              <a:lnSpc>
                <a:spcPct val="100000"/>
              </a:lnSpc>
              <a:spcBef>
                <a:spcPct val="20000"/>
              </a:spcBef>
              <a:spcAft>
                <a:spcPct val="0"/>
              </a:spcAft>
              <a:buSzPct val="100000"/>
              <a:buFont typeface="Arial" charset="0"/>
              <a:buChar char="•"/>
            </a:pPr>
            <a:endParaRPr lang="zh-CN" altLang="en-US" baseline="0">
              <a:solidFill>
                <a:srgbClr val="000000"/>
              </a:solidFill>
              <a:latin typeface="Calibri" pitchFamily="34" charset="0"/>
              <a:ea typeface="宋体" charset="0"/>
              <a:sym typeface="Arial" charset="0"/>
            </a:endParaRPr>
          </a:p>
          <a:p>
            <a:pPr marL="342900" lvl="0" indent="-342900" algn="l" fontAlgn="base">
              <a:lnSpc>
                <a:spcPct val="100000"/>
              </a:lnSpc>
              <a:spcBef>
                <a:spcPct val="20000"/>
              </a:spcBef>
              <a:spcAft>
                <a:spcPct val="0"/>
              </a:spcAft>
              <a:buSzPct val="100000"/>
              <a:buFont typeface="Arial" charset="0"/>
              <a:buChar char="•"/>
            </a:pPr>
            <a:r>
              <a:rPr lang="zh-CN" altLang="en-US" baseline="0">
                <a:solidFill>
                  <a:srgbClr val="000000"/>
                </a:solidFill>
                <a:latin typeface="Calibri" pitchFamily="34" charset="0"/>
                <a:ea typeface="宋体" charset="0"/>
                <a:sym typeface="Arial" charset="0"/>
              </a:rPr>
              <a:t>Posts spread across the institution (Library, IT, Research Office).</a:t>
            </a:r>
          </a:p>
          <a:p>
            <a:pPr marL="342900" lvl="0" indent="-342900" algn="l" eaLnBrk="1" fontAlgn="base" latinLnBrk="1" hangingPunct="1">
              <a:lnSpc>
                <a:spcPct val="100000"/>
              </a:lnSpc>
              <a:spcBef>
                <a:spcPct val="20000"/>
              </a:spcBef>
              <a:spcAft>
                <a:spcPct val="0"/>
              </a:spcAft>
              <a:buSzPct val="100000"/>
              <a:buFontTx/>
              <a:buNone/>
            </a:pPr>
            <a:endParaRPr lang="zh-CN" altLang="en-US" baseline="0">
              <a:solidFill>
                <a:srgbClr val="000000"/>
              </a:solidFill>
              <a:latin typeface="Calibri" pitchFamily="34" charset="0"/>
              <a:ea typeface="宋体" charset="0"/>
              <a:sym typeface="Arial" charset="0"/>
            </a:endParaRPr>
          </a:p>
          <a:p>
            <a:pPr marL="342900" lvl="0" indent="-342900" algn="l" fontAlgn="base">
              <a:lnSpc>
                <a:spcPct val="100000"/>
              </a:lnSpc>
              <a:spcBef>
                <a:spcPct val="20000"/>
              </a:spcBef>
              <a:spcAft>
                <a:spcPct val="0"/>
              </a:spcAft>
              <a:buSzPct val="100000"/>
              <a:buFont typeface="Arial" charset="0"/>
              <a:buChar char="•"/>
            </a:pPr>
            <a:endParaRPr lang="zh-CN" altLang="en-US" baseline="0">
              <a:solidFill>
                <a:srgbClr val="000000"/>
              </a:solidFill>
              <a:latin typeface="Calibri" pitchFamily="34" charset="0"/>
              <a:ea typeface="宋体" charset="0"/>
              <a:sym typeface="Arial" charset="0"/>
            </a:endParaRPr>
          </a:p>
          <a:p>
            <a:pPr marL="342900" lvl="0" indent="-342900" algn="l" eaLnBrk="1" fontAlgn="base" latinLnBrk="1" hangingPunct="1">
              <a:lnSpc>
                <a:spcPct val="100000"/>
              </a:lnSpc>
              <a:spcBef>
                <a:spcPct val="20000"/>
              </a:spcBef>
              <a:spcAft>
                <a:spcPct val="0"/>
              </a:spcAft>
              <a:buSzPct val="100000"/>
              <a:buFontTx/>
              <a:buNone/>
            </a:pPr>
            <a:r>
              <a:t/>
            </a:r>
            <a:br/>
            <a:r>
              <a:t/>
            </a:r>
            <a:br/>
            <a:endParaRPr lang="zh-CN" altLang="zh-CN" baseline="0">
              <a:solidFill>
                <a:srgbClr val="000000"/>
              </a:solidFill>
              <a:latin typeface="Calibri" pitchFamily="34" charset="0"/>
              <a:ea typeface="宋体" charset="0"/>
              <a:sym typeface="Arial"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8" name="Title 1048707"/>
          <p:cNvSpPr>
            <a:spLocks noGrp="1"/>
          </p:cNvSpPr>
          <p:nvPr>
            <p:ph type="title"/>
          </p:nvPr>
        </p:nvSpPr>
        <p:spPr>
          <a:xfrm>
            <a:off x="457200" y="274637"/>
            <a:ext cx="8229600" cy="1143000"/>
          </a:xfrm>
          <a:prstGeom prst="rect">
            <a:avLst/>
          </a:prstGeom>
          <a:noFill/>
          <a:ln>
            <a:noFill/>
          </a:ln>
        </p:spPr>
        <p:txBody>
          <a:bodyPr lIns="91440" tIns="45720" rIns="91440" bIns="45720" anchor="ctr"/>
          <a:lstStyle>
            <a:lvl1pPr marL="0" indent="0" algn="ctr" eaLnBrk="1" fontAlgn="base" hangingPunct="1">
              <a:spcBef>
                <a:spcPct val="0"/>
              </a:spcBef>
              <a:spcAft>
                <a:spcPct val="0"/>
              </a:spcAft>
              <a:buFontTx/>
              <a:buNone/>
              <a:defRPr sz="4400" b="0">
                <a:solidFill>
                  <a:srgbClr val="000000"/>
                </a:solidFill>
                <a:latin typeface="Calibri Light" charset="0"/>
                <a:ea typeface="宋体" charset="0"/>
              </a:defRPr>
            </a:lvl1pPr>
            <a:lvl2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2pPr>
            <a:lvl3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3pPr>
            <a:lvl4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4pPr>
            <a:lvl5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5pPr>
          </a:lstStyle>
          <a:p>
            <a:pPr marL="0" lvl="0" indent="0" algn="ctr" eaLnBrk="1" fontAlgn="base" latinLnBrk="1" hangingPunct="1">
              <a:lnSpc>
                <a:spcPct val="100000"/>
              </a:lnSpc>
              <a:spcBef>
                <a:spcPct val="0"/>
              </a:spcBef>
              <a:spcAft>
                <a:spcPct val="0"/>
              </a:spcAft>
              <a:buFontTx/>
              <a:buNone/>
            </a:pPr>
            <a:r>
              <a:rPr lang="zh-CN" altLang="en-US" sz="3200" b="1" baseline="0" dirty="0">
                <a:solidFill>
                  <a:srgbClr val="000000"/>
                </a:solidFill>
                <a:latin typeface="Calibri" pitchFamily="34" charset="0"/>
                <a:ea typeface="宋体" charset="0"/>
                <a:sym typeface="Arial" charset="0"/>
              </a:rPr>
              <a:t>Who is missing from teams? </a:t>
            </a:r>
          </a:p>
        </p:txBody>
      </p:sp>
      <p:sp>
        <p:nvSpPr>
          <p:cNvPr id="1048709" name="Content Placeholder 1048708"/>
          <p:cNvSpPr>
            <a:spLocks noGrp="1"/>
          </p:cNvSpPr>
          <p:nvPr>
            <p:ph idx="1"/>
          </p:nvPr>
        </p:nvSpPr>
        <p:spPr>
          <a:xfrm>
            <a:off x="685800" y="1417637"/>
            <a:ext cx="7772400" cy="5180012"/>
          </a:xfrm>
          <a:prstGeom prst="rect">
            <a:avLst/>
          </a:prstGeom>
          <a:noFill/>
          <a:ln>
            <a:noFill/>
          </a:ln>
        </p:spPr>
        <p:txBody>
          <a:bodyPr lIns="91440" tIns="45720" rIns="91440" bIns="45720" anchor="t"/>
          <a:lstStyle>
            <a:lvl1pPr marL="342900" indent="-342900" algn="l" eaLnBrk="1" fontAlgn="base" hangingPunct="1">
              <a:spcBef>
                <a:spcPct val="20000"/>
              </a:spcBef>
              <a:spcAft>
                <a:spcPct val="0"/>
              </a:spcAft>
              <a:buFont typeface="Arial" pitchFamily="34" charset="0"/>
              <a:buChar char="•"/>
              <a:defRPr sz="3200" b="0">
                <a:solidFill>
                  <a:srgbClr val="000000"/>
                </a:solidFill>
                <a:latin typeface="Calibri" charset="0"/>
                <a:ea typeface="宋体" charset="0"/>
              </a:defRPr>
            </a:lvl1pPr>
            <a:lvl2pPr marL="742950" indent="-285750" algn="l" eaLnBrk="1" fontAlgn="base" hangingPunct="1">
              <a:spcBef>
                <a:spcPct val="20000"/>
              </a:spcBef>
              <a:spcAft>
                <a:spcPct val="0"/>
              </a:spcAft>
              <a:buFont typeface="Arial" pitchFamily="34" charset="0"/>
              <a:buChar char="–"/>
              <a:defRPr sz="2800" b="0">
                <a:solidFill>
                  <a:srgbClr val="000000"/>
                </a:solidFill>
                <a:latin typeface="Calibri" charset="0"/>
                <a:ea typeface="宋体" charset="0"/>
              </a:defRPr>
            </a:lvl2pPr>
            <a:lvl3pPr marL="1143000" indent="-228600" algn="l" eaLnBrk="1" fontAlgn="base" hangingPunct="1">
              <a:spcBef>
                <a:spcPct val="20000"/>
              </a:spcBef>
              <a:spcAft>
                <a:spcPct val="0"/>
              </a:spcAft>
              <a:buFont typeface="Arial" pitchFamily="34" charset="0"/>
              <a:buChar char="•"/>
              <a:defRPr sz="2400" b="0">
                <a:solidFill>
                  <a:srgbClr val="000000"/>
                </a:solidFill>
                <a:latin typeface="Calibri" charset="0"/>
                <a:ea typeface="宋体" charset="0"/>
              </a:defRPr>
            </a:lvl3pPr>
            <a:lvl4pPr marL="1600200" indent="-228600" algn="l" eaLnBrk="1" fontAlgn="base" hangingPunct="1">
              <a:spcBef>
                <a:spcPct val="20000"/>
              </a:spcBef>
              <a:spcAft>
                <a:spcPct val="0"/>
              </a:spcAft>
              <a:buFont typeface="Arial" pitchFamily="34" charset="0"/>
              <a:buChar char="–"/>
              <a:defRPr sz="2000" b="0">
                <a:solidFill>
                  <a:srgbClr val="000000"/>
                </a:solidFill>
                <a:latin typeface="Calibri" charset="0"/>
                <a:ea typeface="宋体" charset="0"/>
              </a:defRPr>
            </a:lvl4pPr>
            <a:lvl5pPr marL="2057400" indent="-228600" algn="l" eaLnBrk="1" fontAlgn="base" hangingPunct="1">
              <a:spcBef>
                <a:spcPct val="20000"/>
              </a:spcBef>
              <a:spcAft>
                <a:spcPct val="0"/>
              </a:spcAft>
              <a:buFont typeface="Arial" pitchFamily="34" charset="0"/>
              <a:buChar char="»"/>
              <a:defRPr sz="2000" b="0">
                <a:solidFill>
                  <a:srgbClr val="000000"/>
                </a:solidFill>
                <a:latin typeface="Calibri" charset="0"/>
                <a:ea typeface="宋体" charset="0"/>
              </a:defRPr>
            </a:lvl5pPr>
          </a:lstStyle>
          <a:p>
            <a:pPr marL="342900" lvl="0" indent="-342900" algn="l" fontAlgn="base">
              <a:lnSpc>
                <a:spcPct val="100000"/>
              </a:lnSpc>
              <a:spcBef>
                <a:spcPct val="20000"/>
              </a:spcBef>
              <a:spcAft>
                <a:spcPct val="0"/>
              </a:spcAft>
              <a:buSzPct val="100000"/>
              <a:buFont typeface="Arial" charset="0"/>
              <a:buChar char="•"/>
            </a:pPr>
            <a:r>
              <a:rPr lang="zh-CN" altLang="en-US" baseline="0">
                <a:solidFill>
                  <a:srgbClr val="000000"/>
                </a:solidFill>
                <a:latin typeface="Calibri" pitchFamily="34" charset="0"/>
                <a:ea typeface="宋体" charset="0"/>
                <a:sym typeface="Arial" charset="0"/>
              </a:rPr>
              <a:t>Archivists and records management team</a:t>
            </a:r>
          </a:p>
          <a:p>
            <a:pPr marL="342900" lvl="0" indent="-342900" algn="l" fontAlgn="base">
              <a:lnSpc>
                <a:spcPct val="100000"/>
              </a:lnSpc>
              <a:spcBef>
                <a:spcPct val="20000"/>
              </a:spcBef>
              <a:spcAft>
                <a:spcPct val="0"/>
              </a:spcAft>
              <a:buSzPct val="100000"/>
              <a:buFont typeface="Arial" charset="0"/>
              <a:buChar char="•"/>
            </a:pPr>
            <a:r>
              <a:rPr lang="zh-CN" altLang="en-US" baseline="0">
                <a:solidFill>
                  <a:srgbClr val="000000"/>
                </a:solidFill>
                <a:latin typeface="Calibri" pitchFamily="34" charset="0"/>
                <a:ea typeface="宋体" charset="0"/>
                <a:sym typeface="Arial" charset="0"/>
              </a:rPr>
              <a:t>Finance team</a:t>
            </a:r>
          </a:p>
          <a:p>
            <a:pPr marL="342900" lvl="0" indent="-342900" algn="l" fontAlgn="base">
              <a:lnSpc>
                <a:spcPct val="100000"/>
              </a:lnSpc>
              <a:spcBef>
                <a:spcPct val="20000"/>
              </a:spcBef>
              <a:spcAft>
                <a:spcPct val="0"/>
              </a:spcAft>
              <a:buSzPct val="100000"/>
              <a:buFont typeface="Arial" charset="0"/>
              <a:buChar char="•"/>
            </a:pPr>
            <a:r>
              <a:rPr lang="zh-CN" altLang="en-US" baseline="0">
                <a:solidFill>
                  <a:srgbClr val="000000"/>
                </a:solidFill>
                <a:latin typeface="Calibri" pitchFamily="34" charset="0"/>
                <a:ea typeface="宋体" charset="0"/>
                <a:sym typeface="Arial" charset="0"/>
              </a:rPr>
              <a:t>Legal office</a:t>
            </a:r>
          </a:p>
          <a:p>
            <a:pPr marL="342900" lvl="0" indent="-342900" algn="l" fontAlgn="base">
              <a:lnSpc>
                <a:spcPct val="100000"/>
              </a:lnSpc>
              <a:spcBef>
                <a:spcPct val="20000"/>
              </a:spcBef>
              <a:spcAft>
                <a:spcPct val="0"/>
              </a:spcAft>
              <a:buSzPct val="100000"/>
              <a:buFont typeface="Arial" charset="0"/>
              <a:buChar char="•"/>
            </a:pPr>
            <a:r>
              <a:rPr lang="zh-CN" altLang="en-US" baseline="0">
                <a:solidFill>
                  <a:srgbClr val="000000"/>
                </a:solidFill>
                <a:latin typeface="Calibri" pitchFamily="34" charset="0"/>
                <a:ea typeface="宋体" charset="0"/>
                <a:sym typeface="Arial" charset="0"/>
              </a:rPr>
              <a:t>DP/FoI</a:t>
            </a:r>
          </a:p>
          <a:p>
            <a:pPr marL="342900" lvl="0" indent="-342900" algn="l" fontAlgn="base">
              <a:lnSpc>
                <a:spcPct val="100000"/>
              </a:lnSpc>
              <a:spcBef>
                <a:spcPct val="20000"/>
              </a:spcBef>
              <a:spcAft>
                <a:spcPct val="0"/>
              </a:spcAft>
              <a:buSzPct val="100000"/>
              <a:buFont typeface="Arial" charset="0"/>
              <a:buChar char="•"/>
            </a:pPr>
            <a:r>
              <a:rPr lang="zh-CN" altLang="en-US" baseline="0">
                <a:solidFill>
                  <a:srgbClr val="000000"/>
                </a:solidFill>
                <a:latin typeface="Calibri" pitchFamily="34" charset="0"/>
                <a:ea typeface="宋体" charset="0"/>
                <a:sym typeface="Arial" charset="0"/>
              </a:rPr>
              <a:t>Ethics team</a:t>
            </a:r>
          </a:p>
          <a:p>
            <a:pPr marL="342900" lvl="0" indent="-342900" algn="l" fontAlgn="base">
              <a:lnSpc>
                <a:spcPct val="100000"/>
              </a:lnSpc>
              <a:spcBef>
                <a:spcPct val="20000"/>
              </a:spcBef>
              <a:spcAft>
                <a:spcPct val="0"/>
              </a:spcAft>
              <a:buSzPct val="100000"/>
              <a:buFont typeface="Arial" charset="0"/>
              <a:buChar char="•"/>
            </a:pPr>
            <a:r>
              <a:rPr lang="zh-CN" altLang="en-US" baseline="0">
                <a:solidFill>
                  <a:srgbClr val="000000"/>
                </a:solidFill>
                <a:latin typeface="Calibri" pitchFamily="34" charset="0"/>
                <a:ea typeface="宋体" charset="0"/>
                <a:sym typeface="Arial" charset="0"/>
              </a:rPr>
              <a:t>Discipline specific support (departmental or school level). </a:t>
            </a:r>
          </a:p>
          <a:p>
            <a:pPr marL="342900" lvl="0" indent="-342900" algn="l" fontAlgn="base">
              <a:lnSpc>
                <a:spcPct val="100000"/>
              </a:lnSpc>
              <a:spcBef>
                <a:spcPct val="20000"/>
              </a:spcBef>
              <a:spcAft>
                <a:spcPct val="0"/>
              </a:spcAft>
              <a:buSzPct val="100000"/>
              <a:buFont typeface="Arial" charset="0"/>
              <a:buChar char="•"/>
            </a:pPr>
            <a:endParaRPr lang="zh-CN" altLang="en-US" baseline="0">
              <a:solidFill>
                <a:srgbClr val="000000"/>
              </a:solidFill>
              <a:latin typeface="Calibri" pitchFamily="34" charset="0"/>
              <a:ea typeface="宋体" charset="0"/>
              <a:sym typeface="Arial"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Title 1048602"/>
          <p:cNvSpPr>
            <a:spLocks noGrp="1"/>
          </p:cNvSpPr>
          <p:nvPr>
            <p:ph type="title"/>
          </p:nvPr>
        </p:nvSpPr>
        <p:spPr>
          <a:xfrm>
            <a:off x="206374" y="274637"/>
            <a:ext cx="8937625" cy="1143000"/>
          </a:xfrm>
          <a:prstGeom prst="rect">
            <a:avLst/>
          </a:prstGeom>
          <a:noFill/>
          <a:ln>
            <a:noFill/>
          </a:ln>
        </p:spPr>
        <p:txBody>
          <a:bodyPr lIns="91440" tIns="45720" rIns="91440" bIns="45720" anchor="ctr"/>
          <a:lstStyle>
            <a:lvl1pPr marL="0" indent="0" algn="ctr" eaLnBrk="1" fontAlgn="base" hangingPunct="1">
              <a:spcBef>
                <a:spcPct val="0"/>
              </a:spcBef>
              <a:spcAft>
                <a:spcPct val="0"/>
              </a:spcAft>
              <a:buFontTx/>
              <a:buNone/>
              <a:defRPr sz="4400" b="0">
                <a:solidFill>
                  <a:srgbClr val="000000"/>
                </a:solidFill>
                <a:latin typeface="Calibri Light" charset="0"/>
                <a:ea typeface="宋体" charset="0"/>
              </a:defRPr>
            </a:lvl1pPr>
            <a:lvl2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2pPr>
            <a:lvl3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3pPr>
            <a:lvl4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4pPr>
            <a:lvl5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5pPr>
          </a:lstStyle>
          <a:p>
            <a:pPr marL="0" lvl="0" indent="0" algn="r" eaLnBrk="1" fontAlgn="base" latinLnBrk="1" hangingPunct="1">
              <a:lnSpc>
                <a:spcPct val="100000"/>
              </a:lnSpc>
              <a:spcBef>
                <a:spcPct val="0"/>
              </a:spcBef>
              <a:spcAft>
                <a:spcPct val="0"/>
              </a:spcAft>
              <a:buFontTx/>
              <a:buNone/>
            </a:pPr>
            <a:r>
              <a:rPr lang="en-GB" altLang="zh-CN" sz="3200" b="1" baseline="0" dirty="0" smtClean="0">
                <a:solidFill>
                  <a:srgbClr val="000000"/>
                </a:solidFill>
                <a:latin typeface="Calibri" pitchFamily="34" charset="0"/>
                <a:ea typeface="宋体" charset="0"/>
                <a:sym typeface="Arial" charset="0"/>
              </a:rPr>
              <a:t>Plans created within </a:t>
            </a:r>
            <a:r>
              <a:rPr lang="en-GB" altLang="zh-CN" sz="3200" b="1" baseline="0" dirty="0" err="1" smtClean="0">
                <a:solidFill>
                  <a:srgbClr val="000000"/>
                </a:solidFill>
                <a:latin typeface="Calibri" pitchFamily="34" charset="0"/>
                <a:ea typeface="宋体" charset="0"/>
                <a:sym typeface="Arial" charset="0"/>
              </a:rPr>
              <a:t>DMPonline</a:t>
            </a:r>
            <a:r>
              <a:rPr lang="en-GB" altLang="zh-CN" sz="3200" b="1" baseline="0" dirty="0" smtClean="0">
                <a:solidFill>
                  <a:srgbClr val="000000"/>
                </a:solidFill>
                <a:latin typeface="Calibri" pitchFamily="34" charset="0"/>
                <a:ea typeface="宋体" charset="0"/>
                <a:sym typeface="Arial" charset="0"/>
              </a:rPr>
              <a:t> tool </a:t>
            </a:r>
            <a:r>
              <a:rPr lang="zh-CN" altLang="en-US" sz="3200" b="1" baseline="0" dirty="0" smtClean="0">
                <a:solidFill>
                  <a:srgbClr val="000000"/>
                </a:solidFill>
                <a:latin typeface="Calibri" pitchFamily="34" charset="0"/>
                <a:ea typeface="宋体" charset="0"/>
                <a:sym typeface="Arial" charset="0"/>
              </a:rPr>
              <a:t>can </a:t>
            </a:r>
            <a:r>
              <a:rPr lang="en-GB" altLang="zh-CN" sz="3200" b="1" baseline="0" dirty="0" smtClean="0">
                <a:solidFill>
                  <a:srgbClr val="000000"/>
                </a:solidFill>
                <a:latin typeface="Calibri" pitchFamily="34" charset="0"/>
                <a:ea typeface="宋体" charset="0"/>
                <a:sym typeface="Arial" charset="0"/>
              </a:rPr>
              <a:t>be             updated</a:t>
            </a:r>
            <a:r>
              <a:rPr lang="en-GB" altLang="zh-CN" sz="3200" b="1" dirty="0" smtClean="0">
                <a:solidFill>
                  <a:srgbClr val="000000"/>
                </a:solidFill>
                <a:latin typeface="Calibri" pitchFamily="34" charset="0"/>
                <a:ea typeface="宋体" charset="0"/>
                <a:sym typeface="Arial" charset="0"/>
              </a:rPr>
              <a:t> to reflect  research lifecycle</a:t>
            </a:r>
            <a:r>
              <a:rPr lang="zh-CN" altLang="en-US" sz="3200" b="1" baseline="0" dirty="0" smtClean="0">
                <a:solidFill>
                  <a:srgbClr val="000000"/>
                </a:solidFill>
                <a:latin typeface="Calibri" pitchFamily="34" charset="0"/>
                <a:ea typeface="宋体" charset="0"/>
                <a:sym typeface="Arial" charset="0"/>
              </a:rPr>
              <a:t>…</a:t>
            </a:r>
            <a:endParaRPr lang="zh-CN" altLang="en-US" sz="3200" b="1" baseline="0" dirty="0">
              <a:solidFill>
                <a:srgbClr val="000000"/>
              </a:solidFill>
              <a:latin typeface="Calibri" pitchFamily="34" charset="0"/>
              <a:ea typeface="宋体" charset="0"/>
              <a:sym typeface="Arial" charset="0"/>
            </a:endParaRPr>
          </a:p>
        </p:txBody>
      </p:sp>
      <p:sp>
        <p:nvSpPr>
          <p:cNvPr id="1048604" name="Content Placeholder 1048603"/>
          <p:cNvSpPr>
            <a:spLocks noGrp="1"/>
          </p:cNvSpPr>
          <p:nvPr>
            <p:ph idx="1"/>
          </p:nvPr>
        </p:nvSpPr>
        <p:spPr>
          <a:xfrm>
            <a:off x="323850" y="5084762"/>
            <a:ext cx="8569325" cy="1296987"/>
          </a:xfrm>
          <a:prstGeom prst="rect">
            <a:avLst/>
          </a:prstGeom>
          <a:noFill/>
          <a:ln>
            <a:noFill/>
          </a:ln>
        </p:spPr>
        <p:txBody>
          <a:bodyPr lIns="91440" tIns="45720" rIns="91440" bIns="45720" anchor="t"/>
          <a:lstStyle>
            <a:lvl1pPr marL="342900" indent="-342900" algn="l" eaLnBrk="1" fontAlgn="base" hangingPunct="1">
              <a:spcBef>
                <a:spcPct val="20000"/>
              </a:spcBef>
              <a:spcAft>
                <a:spcPct val="0"/>
              </a:spcAft>
              <a:buFont typeface="Arial" pitchFamily="34" charset="0"/>
              <a:buChar char="•"/>
              <a:defRPr sz="3200" b="0">
                <a:solidFill>
                  <a:srgbClr val="000000"/>
                </a:solidFill>
                <a:latin typeface="Calibri" charset="0"/>
                <a:ea typeface="宋体" charset="0"/>
              </a:defRPr>
            </a:lvl1pPr>
            <a:lvl2pPr marL="742950" indent="-285750" algn="l" eaLnBrk="1" fontAlgn="base" hangingPunct="1">
              <a:spcBef>
                <a:spcPct val="20000"/>
              </a:spcBef>
              <a:spcAft>
                <a:spcPct val="0"/>
              </a:spcAft>
              <a:buFont typeface="Arial" pitchFamily="34" charset="0"/>
              <a:buChar char="–"/>
              <a:defRPr sz="2800" b="0">
                <a:solidFill>
                  <a:srgbClr val="000000"/>
                </a:solidFill>
                <a:latin typeface="Calibri" charset="0"/>
                <a:ea typeface="宋体" charset="0"/>
              </a:defRPr>
            </a:lvl2pPr>
            <a:lvl3pPr marL="1143000" indent="-228600" algn="l" eaLnBrk="1" fontAlgn="base" hangingPunct="1">
              <a:spcBef>
                <a:spcPct val="20000"/>
              </a:spcBef>
              <a:spcAft>
                <a:spcPct val="0"/>
              </a:spcAft>
              <a:buFont typeface="Arial" pitchFamily="34" charset="0"/>
              <a:buChar char="•"/>
              <a:defRPr sz="2400" b="0">
                <a:solidFill>
                  <a:srgbClr val="000000"/>
                </a:solidFill>
                <a:latin typeface="Calibri" charset="0"/>
                <a:ea typeface="宋体" charset="0"/>
              </a:defRPr>
            </a:lvl3pPr>
            <a:lvl4pPr marL="1600200" indent="-228600" algn="l" eaLnBrk="1" fontAlgn="base" hangingPunct="1">
              <a:spcBef>
                <a:spcPct val="20000"/>
              </a:spcBef>
              <a:spcAft>
                <a:spcPct val="0"/>
              </a:spcAft>
              <a:buFont typeface="Arial" pitchFamily="34" charset="0"/>
              <a:buChar char="–"/>
              <a:defRPr sz="2000" b="0">
                <a:solidFill>
                  <a:srgbClr val="000000"/>
                </a:solidFill>
                <a:latin typeface="Calibri" charset="0"/>
                <a:ea typeface="宋体" charset="0"/>
              </a:defRPr>
            </a:lvl4pPr>
            <a:lvl5pPr marL="2057400" indent="-228600" algn="l" eaLnBrk="1" fontAlgn="base" hangingPunct="1">
              <a:spcBef>
                <a:spcPct val="20000"/>
              </a:spcBef>
              <a:spcAft>
                <a:spcPct val="0"/>
              </a:spcAft>
              <a:buFont typeface="Arial" pitchFamily="34" charset="0"/>
              <a:buChar char="»"/>
              <a:defRPr sz="2000" b="0">
                <a:solidFill>
                  <a:srgbClr val="000000"/>
                </a:solidFill>
                <a:latin typeface="Calibri" charset="0"/>
                <a:ea typeface="宋体" charset="0"/>
              </a:defRPr>
            </a:lvl5pPr>
          </a:lstStyle>
          <a:p>
            <a:pPr marL="0" lvl="0" indent="0" algn="ctr" eaLnBrk="1" fontAlgn="base" latinLnBrk="1" hangingPunct="1">
              <a:lnSpc>
                <a:spcPct val="100000"/>
              </a:lnSpc>
              <a:spcBef>
                <a:spcPct val="20000"/>
              </a:spcBef>
              <a:spcAft>
                <a:spcPct val="0"/>
              </a:spcAft>
              <a:buSzPct val="100000"/>
              <a:buFontTx/>
              <a:buNone/>
            </a:pPr>
            <a:r>
              <a:rPr lang="zh-CN" altLang="en-US" b="1" baseline="0" dirty="0">
                <a:solidFill>
                  <a:srgbClr val="000000"/>
                </a:solidFill>
                <a:latin typeface="Calibri" pitchFamily="34" charset="0"/>
                <a:ea typeface="宋体" charset="0"/>
                <a:sym typeface="Arial" charset="0"/>
              </a:rPr>
              <a:t>… but most do not update the DMP throughout </a:t>
            </a:r>
            <a:r>
              <a:rPr lang="zh-CN" altLang="en-US" b="1" baseline="0" dirty="0" smtClean="0">
                <a:solidFill>
                  <a:srgbClr val="000000"/>
                </a:solidFill>
                <a:latin typeface="Calibri" pitchFamily="34" charset="0"/>
                <a:ea typeface="宋体" charset="0"/>
                <a:sym typeface="Arial" charset="0"/>
              </a:rPr>
              <a:t>   the </a:t>
            </a:r>
            <a:r>
              <a:rPr lang="zh-CN" altLang="en-US" b="1" baseline="0" dirty="0">
                <a:solidFill>
                  <a:srgbClr val="000000"/>
                </a:solidFill>
                <a:latin typeface="Calibri" pitchFamily="34" charset="0"/>
                <a:ea typeface="宋体" charset="0"/>
                <a:sym typeface="Arial" charset="0"/>
              </a:rPr>
              <a:t>life of the project.</a:t>
            </a:r>
          </a:p>
          <a:p>
            <a:pPr marL="0" lvl="0" indent="0" algn="l" fontAlgn="base">
              <a:lnSpc>
                <a:spcPct val="80000"/>
              </a:lnSpc>
              <a:spcBef>
                <a:spcPct val="20000"/>
              </a:spcBef>
              <a:spcAft>
                <a:spcPct val="0"/>
              </a:spcAft>
              <a:buSzPct val="100000"/>
              <a:buFont typeface="Arial" charset="0"/>
              <a:buChar char="•"/>
            </a:pPr>
            <a:endParaRPr lang="zh-CN" altLang="en-US" sz="1300" baseline="0" dirty="0">
              <a:solidFill>
                <a:srgbClr val="000000"/>
              </a:solidFill>
              <a:latin typeface="Calibri" pitchFamily="34" charset="0"/>
              <a:ea typeface="宋体" charset="0"/>
              <a:sym typeface="Arial" charset="0"/>
            </a:endParaRPr>
          </a:p>
        </p:txBody>
      </p:sp>
      <p:sp>
        <p:nvSpPr>
          <p:cNvPr id="1048605" name="Oval 1048604"/>
          <p:cNvSpPr/>
          <p:nvPr/>
        </p:nvSpPr>
        <p:spPr>
          <a:xfrm>
            <a:off x="4859337" y="1989137"/>
            <a:ext cx="1512887" cy="287337"/>
          </a:xfrm>
          <a:prstGeom prst="ellipse">
            <a:avLst/>
          </a:prstGeom>
          <a:noFill/>
          <a:ln w="25400" cap="flat" cmpd="sng">
            <a:solidFill>
              <a:srgbClr val="385D8A">
                <a:alpha val="100000"/>
              </a:srgbClr>
            </a:solidFill>
            <a:prstDash val="solid"/>
            <a:miter/>
          </a:ln>
        </p:spPr>
        <p:txBody>
          <a:bodyPr lIns="91440" tIns="45720" rIns="91440" bIns="45720" anchor="ctr"/>
          <a:lstStyle>
            <a:lvl1pPr marL="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1pPr>
            <a:lvl2pPr marL="4572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2pPr>
            <a:lvl3pPr marL="9144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3pPr>
            <a:lvl4pPr marL="13716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4pPr>
            <a:lvl5pPr marL="18288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5pPr>
          </a:lstStyle>
          <a:p>
            <a:pPr marL="0" lvl="0" indent="0" algn="ctr" fontAlgn="base" latinLnBrk="1">
              <a:lnSpc>
                <a:spcPct val="100000"/>
              </a:lnSpc>
              <a:spcBef>
                <a:spcPct val="0"/>
              </a:spcBef>
              <a:spcAft>
                <a:spcPct val="0"/>
              </a:spcAft>
              <a:buFontTx/>
              <a:buNone/>
            </a:pPr>
            <a:endParaRPr lang="en-US" altLang="en-US" baseline="0">
              <a:solidFill>
                <a:srgbClr val="FFFFFF"/>
              </a:solidFill>
              <a:latin typeface="Calibri" pitchFamily="34" charset="0"/>
              <a:ea typeface="Arial" charset="0"/>
              <a:sym typeface="Arial" charset="0"/>
            </a:endParaRPr>
          </a:p>
        </p:txBody>
      </p:sp>
      <p:sp>
        <p:nvSpPr>
          <p:cNvPr id="1048606" name="Rectangle 1048605"/>
          <p:cNvSpPr/>
          <p:nvPr/>
        </p:nvSpPr>
        <p:spPr>
          <a:xfrm>
            <a:off x="5940425" y="1700212"/>
            <a:ext cx="1008062" cy="288925"/>
          </a:xfrm>
          <a:prstGeom prst="rect">
            <a:avLst/>
          </a:prstGeom>
          <a:noFill/>
          <a:ln>
            <a:noFill/>
          </a:ln>
        </p:spPr>
        <p:txBody>
          <a:bodyPr lIns="91440" tIns="45720" rIns="91440" bIns="45720" anchor="ctr"/>
          <a:lstStyle>
            <a:lvl1pPr marL="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1pPr>
            <a:lvl2pPr marL="4572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2pPr>
            <a:lvl3pPr marL="9144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3pPr>
            <a:lvl4pPr marL="13716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4pPr>
            <a:lvl5pPr marL="18288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5pPr>
          </a:lstStyle>
          <a:p>
            <a:pPr marL="0" lvl="0" indent="0" algn="ctr" fontAlgn="base" latinLnBrk="1">
              <a:lnSpc>
                <a:spcPct val="100000"/>
              </a:lnSpc>
              <a:spcBef>
                <a:spcPct val="0"/>
              </a:spcBef>
              <a:spcAft>
                <a:spcPct val="0"/>
              </a:spcAft>
              <a:buFontTx/>
              <a:buNone/>
            </a:pPr>
            <a:r>
              <a:rPr lang="en-US" altLang="en-US" baseline="0">
                <a:solidFill>
                  <a:srgbClr val="385D8A"/>
                </a:solidFill>
                <a:latin typeface="Calibri" pitchFamily="34" charset="0"/>
                <a:ea typeface="Arial" charset="0"/>
                <a:sym typeface="Arial" charset="0"/>
              </a:rPr>
              <a:t>Phases</a:t>
            </a:r>
          </a:p>
        </p:txBody>
      </p:sp>
      <p:cxnSp>
        <p:nvCxnSpPr>
          <p:cNvPr id="3145728" name="Straight Connector 3145727"/>
          <p:cNvCxnSpPr>
            <a:cxnSpLocks/>
          </p:cNvCxnSpPr>
          <p:nvPr/>
        </p:nvCxnSpPr>
        <p:spPr>
          <a:xfrm flipV="1">
            <a:off x="5795962" y="1916112"/>
            <a:ext cx="288925" cy="73025"/>
          </a:xfrm>
          <a:prstGeom prst="line">
            <a:avLst/>
          </a:prstGeom>
          <a:noFill/>
          <a:ln w="28575" cap="flat" cmpd="sng">
            <a:solidFill>
              <a:srgbClr val="385D8A">
                <a:alpha val="100000"/>
              </a:srgbClr>
            </a:solidFill>
            <a:prstDash val="solid"/>
            <a:miter/>
          </a:ln>
        </p:spPr>
      </p:cxnSp>
      <p:pic>
        <p:nvPicPr>
          <p:cNvPr id="2097156" name="Picture 2097155"/>
          <p:cNvPicPr>
            <a:picLocks/>
          </p:cNvPicPr>
          <p:nvPr/>
        </p:nvPicPr>
        <p:blipFill>
          <a:blip r:embed="rId3"/>
          <a:srcRect r="26804" b="29053"/>
          <a:stretch>
            <a:fillRect/>
          </a:stretch>
        </p:blipFill>
        <p:spPr>
          <a:xfrm>
            <a:off x="395287" y="1574800"/>
            <a:ext cx="7993062" cy="3509962"/>
          </a:xfrm>
          <a:prstGeom prst="rect">
            <a:avLst/>
          </a:prstGeom>
          <a:noFill/>
          <a:ln>
            <a:noFill/>
          </a:ln>
        </p:spPr>
      </p:pic>
      <p:sp>
        <p:nvSpPr>
          <p:cNvPr id="1048607" name="Oval 1048606"/>
          <p:cNvSpPr/>
          <p:nvPr/>
        </p:nvSpPr>
        <p:spPr>
          <a:xfrm>
            <a:off x="1835150" y="1989137"/>
            <a:ext cx="5113337" cy="792162"/>
          </a:xfrm>
          <a:prstGeom prst="ellipse">
            <a:avLst/>
          </a:prstGeom>
          <a:noFill/>
          <a:ln w="57150" cap="flat" cmpd="sng">
            <a:solidFill>
              <a:srgbClr val="FF0000">
                <a:alpha val="100000"/>
              </a:srgbClr>
            </a:solidFill>
            <a:prstDash val="solid"/>
            <a:miter/>
          </a:ln>
        </p:spPr>
        <p:txBody>
          <a:bodyPr lIns="91440" tIns="45720" rIns="91440" bIns="45720" anchor="ctr"/>
          <a:lstStyle>
            <a:lvl1pPr marL="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1pPr>
            <a:lvl2pPr marL="4572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2pPr>
            <a:lvl3pPr marL="9144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3pPr>
            <a:lvl4pPr marL="13716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4pPr>
            <a:lvl5pPr marL="18288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5pPr>
          </a:lstStyle>
          <a:p>
            <a:pPr marL="0" lvl="0" indent="0" algn="ctr" fontAlgn="base" latinLnBrk="1">
              <a:lnSpc>
                <a:spcPct val="100000"/>
              </a:lnSpc>
              <a:spcBef>
                <a:spcPct val="0"/>
              </a:spcBef>
              <a:spcAft>
                <a:spcPct val="0"/>
              </a:spcAft>
              <a:buFontTx/>
              <a:buNone/>
            </a:pPr>
            <a:endParaRPr lang="en-US" altLang="en-US" baseline="0">
              <a:solidFill>
                <a:srgbClr val="FFFFFF"/>
              </a:solidFill>
              <a:latin typeface="Calibri" pitchFamily="34" charset="0"/>
              <a:ea typeface="Arial" charset="0"/>
              <a:sym typeface="Arial"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0" name="Picture 2097159"/>
          <p:cNvPicPr>
            <a:picLocks/>
          </p:cNvPicPr>
          <p:nvPr/>
        </p:nvPicPr>
        <p:blipFill>
          <a:blip r:embed="rId3"/>
          <a:srcRect/>
          <a:stretch>
            <a:fillRect/>
          </a:stretch>
        </p:blipFill>
        <p:spPr>
          <a:xfrm>
            <a:off x="971550" y="1628775"/>
            <a:ext cx="6837362" cy="5218112"/>
          </a:xfrm>
          <a:prstGeom prst="rect">
            <a:avLst/>
          </a:prstGeom>
          <a:noFill/>
          <a:ln w="9525" cap="flat" cmpd="sng">
            <a:solidFill>
              <a:srgbClr val="000000">
                <a:alpha val="100000"/>
              </a:srgbClr>
            </a:solidFill>
            <a:prstDash val="solid"/>
            <a:miter/>
          </a:ln>
        </p:spPr>
      </p:pic>
      <p:sp>
        <p:nvSpPr>
          <p:cNvPr id="1048619" name="Title 1048618"/>
          <p:cNvSpPr>
            <a:spLocks noGrp="1"/>
          </p:cNvSpPr>
          <p:nvPr>
            <p:ph type="title"/>
          </p:nvPr>
        </p:nvSpPr>
        <p:spPr>
          <a:xfrm>
            <a:off x="19050" y="476250"/>
            <a:ext cx="9144000" cy="649287"/>
          </a:xfrm>
          <a:prstGeom prst="rect">
            <a:avLst/>
          </a:prstGeom>
          <a:noFill/>
          <a:ln>
            <a:noFill/>
          </a:ln>
        </p:spPr>
        <p:txBody>
          <a:bodyPr lIns="91440" tIns="45720" rIns="91440" bIns="45720" anchor="ctr"/>
          <a:lstStyle>
            <a:lvl1pPr marL="0" indent="0" algn="ctr" eaLnBrk="1" fontAlgn="base" hangingPunct="1">
              <a:spcBef>
                <a:spcPct val="0"/>
              </a:spcBef>
              <a:spcAft>
                <a:spcPct val="0"/>
              </a:spcAft>
              <a:buFontTx/>
              <a:buNone/>
              <a:defRPr sz="4400" b="0">
                <a:solidFill>
                  <a:srgbClr val="000000"/>
                </a:solidFill>
                <a:latin typeface="Calibri Light" charset="0"/>
                <a:ea typeface="宋体" charset="0"/>
              </a:defRPr>
            </a:lvl1pPr>
            <a:lvl2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2pPr>
            <a:lvl3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3pPr>
            <a:lvl4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4pPr>
            <a:lvl5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5pPr>
          </a:lstStyle>
          <a:p>
            <a:pPr marL="0" lvl="0" indent="0" algn="ctr" eaLnBrk="1" fontAlgn="base" latinLnBrk="1" hangingPunct="1">
              <a:lnSpc>
                <a:spcPct val="100000"/>
              </a:lnSpc>
              <a:spcBef>
                <a:spcPct val="0"/>
              </a:spcBef>
              <a:spcAft>
                <a:spcPct val="0"/>
              </a:spcAft>
              <a:buFontTx/>
              <a:buNone/>
            </a:pPr>
            <a:r>
              <a:rPr lang="zh-CN" altLang="en-US" baseline="0">
                <a:solidFill>
                  <a:srgbClr val="000000"/>
                </a:solidFill>
                <a:latin typeface="Calibri" pitchFamily="34" charset="0"/>
                <a:ea typeface="宋体" charset="0"/>
                <a:sym typeface="Arial" charset="0"/>
              </a:rPr>
              <a:t>Digital Curation Centre (DCC)</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6" name="Title 1048595"/>
          <p:cNvSpPr>
            <a:spLocks noGrp="1"/>
          </p:cNvSpPr>
          <p:nvPr>
            <p:ph type="title"/>
          </p:nvPr>
        </p:nvSpPr>
        <p:spPr>
          <a:xfrm>
            <a:off x="15875" y="358775"/>
            <a:ext cx="9144000" cy="647700"/>
          </a:xfrm>
          <a:prstGeom prst="rect">
            <a:avLst/>
          </a:prstGeom>
          <a:noFill/>
          <a:ln>
            <a:noFill/>
          </a:ln>
        </p:spPr>
        <p:txBody>
          <a:bodyPr lIns="91440" tIns="45720" rIns="91440" bIns="45720" anchor="ctr"/>
          <a:lstStyle>
            <a:lvl1pPr marL="0" indent="0" algn="ctr" eaLnBrk="1" fontAlgn="base" hangingPunct="1">
              <a:spcBef>
                <a:spcPct val="0"/>
              </a:spcBef>
              <a:spcAft>
                <a:spcPct val="0"/>
              </a:spcAft>
              <a:buFontTx/>
              <a:buNone/>
              <a:defRPr sz="4400" b="0">
                <a:solidFill>
                  <a:srgbClr val="000000"/>
                </a:solidFill>
                <a:latin typeface="Calibri Light" charset="0"/>
                <a:ea typeface="宋体" charset="0"/>
              </a:defRPr>
            </a:lvl1pPr>
            <a:lvl2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2pPr>
            <a:lvl3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3pPr>
            <a:lvl4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4pPr>
            <a:lvl5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5pPr>
          </a:lstStyle>
          <a:p>
            <a:pPr marL="0" lvl="0" indent="0" algn="ctr" eaLnBrk="1" fontAlgn="base" latinLnBrk="1" hangingPunct="1">
              <a:lnSpc>
                <a:spcPct val="100000"/>
              </a:lnSpc>
              <a:spcBef>
                <a:spcPct val="0"/>
              </a:spcBef>
              <a:spcAft>
                <a:spcPct val="0"/>
              </a:spcAft>
              <a:buFontTx/>
              <a:buNone/>
            </a:pPr>
            <a:r>
              <a:rPr lang="zh-CN" altLang="en-US" sz="3200" b="1" baseline="0" dirty="0">
                <a:solidFill>
                  <a:srgbClr val="000000"/>
                </a:solidFill>
                <a:latin typeface="Calibri" pitchFamily="34" charset="0"/>
                <a:ea typeface="宋体" charset="0"/>
                <a:sym typeface="Arial" charset="0"/>
              </a:rPr>
              <a:t>Gaps in training coverage</a:t>
            </a:r>
          </a:p>
        </p:txBody>
      </p:sp>
      <p:sp>
        <p:nvSpPr>
          <p:cNvPr id="1048597" name="Content Placeholder 1048596"/>
          <p:cNvSpPr>
            <a:spLocks noGrp="1"/>
          </p:cNvSpPr>
          <p:nvPr>
            <p:ph idx="1"/>
          </p:nvPr>
        </p:nvSpPr>
        <p:spPr>
          <a:xfrm>
            <a:off x="701675" y="1263650"/>
            <a:ext cx="7772400" cy="3352800"/>
          </a:xfrm>
          <a:prstGeom prst="rect">
            <a:avLst/>
          </a:prstGeom>
          <a:noFill/>
          <a:ln>
            <a:noFill/>
          </a:ln>
        </p:spPr>
        <p:txBody>
          <a:bodyPr lIns="91440" tIns="45720" rIns="91440" bIns="45720" anchor="t"/>
          <a:lstStyle>
            <a:lvl1pPr marL="342900" indent="-342900" algn="l" eaLnBrk="1" fontAlgn="base" hangingPunct="1">
              <a:spcBef>
                <a:spcPct val="20000"/>
              </a:spcBef>
              <a:spcAft>
                <a:spcPct val="0"/>
              </a:spcAft>
              <a:buFont typeface="Arial" pitchFamily="34" charset="0"/>
              <a:buChar char="•"/>
              <a:defRPr sz="3200" b="0">
                <a:solidFill>
                  <a:srgbClr val="000000"/>
                </a:solidFill>
                <a:latin typeface="Calibri" charset="0"/>
                <a:ea typeface="宋体" charset="0"/>
              </a:defRPr>
            </a:lvl1pPr>
            <a:lvl2pPr marL="742950" indent="-285750" algn="l" eaLnBrk="1" fontAlgn="base" hangingPunct="1">
              <a:spcBef>
                <a:spcPct val="20000"/>
              </a:spcBef>
              <a:spcAft>
                <a:spcPct val="0"/>
              </a:spcAft>
              <a:buFont typeface="Arial" pitchFamily="34" charset="0"/>
              <a:buChar char="–"/>
              <a:defRPr sz="2800" b="0">
                <a:solidFill>
                  <a:srgbClr val="000000"/>
                </a:solidFill>
                <a:latin typeface="Calibri" charset="0"/>
                <a:ea typeface="宋体" charset="0"/>
              </a:defRPr>
            </a:lvl2pPr>
            <a:lvl3pPr marL="1143000" indent="-228600" algn="l" eaLnBrk="1" fontAlgn="base" hangingPunct="1">
              <a:spcBef>
                <a:spcPct val="20000"/>
              </a:spcBef>
              <a:spcAft>
                <a:spcPct val="0"/>
              </a:spcAft>
              <a:buFont typeface="Arial" pitchFamily="34" charset="0"/>
              <a:buChar char="•"/>
              <a:defRPr sz="2400" b="0">
                <a:solidFill>
                  <a:srgbClr val="000000"/>
                </a:solidFill>
                <a:latin typeface="Calibri" charset="0"/>
                <a:ea typeface="宋体" charset="0"/>
              </a:defRPr>
            </a:lvl3pPr>
            <a:lvl4pPr marL="1600200" indent="-228600" algn="l" eaLnBrk="1" fontAlgn="base" hangingPunct="1">
              <a:spcBef>
                <a:spcPct val="20000"/>
              </a:spcBef>
              <a:spcAft>
                <a:spcPct val="0"/>
              </a:spcAft>
              <a:buFont typeface="Arial" pitchFamily="34" charset="0"/>
              <a:buChar char="–"/>
              <a:defRPr sz="2000" b="0">
                <a:solidFill>
                  <a:srgbClr val="000000"/>
                </a:solidFill>
                <a:latin typeface="Calibri" charset="0"/>
                <a:ea typeface="宋体" charset="0"/>
              </a:defRPr>
            </a:lvl4pPr>
            <a:lvl5pPr marL="2057400" indent="-228600" algn="l" eaLnBrk="1" fontAlgn="base" hangingPunct="1">
              <a:spcBef>
                <a:spcPct val="20000"/>
              </a:spcBef>
              <a:spcAft>
                <a:spcPct val="0"/>
              </a:spcAft>
              <a:buFont typeface="Arial" pitchFamily="34" charset="0"/>
              <a:buChar char="»"/>
              <a:defRPr sz="2000" b="0">
                <a:solidFill>
                  <a:srgbClr val="000000"/>
                </a:solidFill>
                <a:latin typeface="Calibri" charset="0"/>
                <a:ea typeface="宋体" charset="0"/>
              </a:defRPr>
            </a:lvl5pPr>
          </a:lstStyle>
          <a:p>
            <a:pPr marL="342900" lvl="0" indent="-342900" algn="l" fontAlgn="base">
              <a:lnSpc>
                <a:spcPct val="100000"/>
              </a:lnSpc>
              <a:spcBef>
                <a:spcPct val="20000"/>
              </a:spcBef>
              <a:spcAft>
                <a:spcPct val="0"/>
              </a:spcAft>
              <a:buSzPct val="100000"/>
              <a:buFont typeface="Arial" charset="0"/>
              <a:buChar char="•"/>
            </a:pPr>
            <a:r>
              <a:rPr lang="zh-CN" altLang="en-US" baseline="0">
                <a:solidFill>
                  <a:srgbClr val="000000"/>
                </a:solidFill>
                <a:latin typeface="Calibri" pitchFamily="34" charset="0"/>
                <a:ea typeface="宋体" charset="0"/>
                <a:sym typeface="Arial" charset="0"/>
              </a:rPr>
              <a:t>Dealing with non-digital data </a:t>
            </a:r>
          </a:p>
          <a:p>
            <a:pPr marL="342900" lvl="0" indent="-342900" algn="l" fontAlgn="base">
              <a:lnSpc>
                <a:spcPct val="100000"/>
              </a:lnSpc>
              <a:spcBef>
                <a:spcPct val="20000"/>
              </a:spcBef>
              <a:spcAft>
                <a:spcPct val="0"/>
              </a:spcAft>
              <a:buSzPct val="100000"/>
              <a:buFont typeface="Arial" charset="0"/>
              <a:buChar char="•"/>
            </a:pPr>
            <a:r>
              <a:rPr lang="zh-CN" altLang="en-US" baseline="0">
                <a:solidFill>
                  <a:srgbClr val="000000"/>
                </a:solidFill>
                <a:latin typeface="Calibri" pitchFamily="34" charset="0"/>
                <a:ea typeface="宋体" charset="0"/>
                <a:sym typeface="Arial" charset="0"/>
              </a:rPr>
              <a:t>Training on costing RDM</a:t>
            </a:r>
          </a:p>
          <a:p>
            <a:pPr marL="342900" lvl="0" indent="-342900" algn="l" fontAlgn="base">
              <a:lnSpc>
                <a:spcPct val="100000"/>
              </a:lnSpc>
              <a:spcBef>
                <a:spcPct val="20000"/>
              </a:spcBef>
              <a:spcAft>
                <a:spcPct val="0"/>
              </a:spcAft>
              <a:buSzPct val="100000"/>
              <a:buFont typeface="Arial" charset="0"/>
              <a:buChar char="•"/>
            </a:pPr>
            <a:r>
              <a:rPr lang="zh-CN" altLang="en-US" baseline="0">
                <a:solidFill>
                  <a:srgbClr val="000000"/>
                </a:solidFill>
                <a:latin typeface="Calibri" pitchFamily="34" charset="0"/>
                <a:ea typeface="宋体" charset="0"/>
                <a:sym typeface="Arial" charset="0"/>
              </a:rPr>
              <a:t>Intermediate and advanced level training</a:t>
            </a:r>
          </a:p>
        </p:txBody>
      </p:sp>
      <p:pic>
        <p:nvPicPr>
          <p:cNvPr id="2097155" name="Picture 2097154"/>
          <p:cNvPicPr>
            <a:picLocks/>
          </p:cNvPicPr>
          <p:nvPr/>
        </p:nvPicPr>
        <p:blipFill>
          <a:blip r:embed="rId3"/>
          <a:srcRect/>
          <a:stretch>
            <a:fillRect/>
          </a:stretch>
        </p:blipFill>
        <p:spPr>
          <a:xfrm>
            <a:off x="3563937" y="3521075"/>
            <a:ext cx="5278437" cy="3014662"/>
          </a:xfrm>
          <a:prstGeom prst="rect">
            <a:avLst/>
          </a:prstGeom>
          <a:noFill/>
          <a:ln>
            <a:noFill/>
          </a:ln>
        </p:spPr>
      </p:pic>
      <p:sp>
        <p:nvSpPr>
          <p:cNvPr id="1048598" name="Rectangle 1048597"/>
          <p:cNvSpPr/>
          <p:nvPr/>
        </p:nvSpPr>
        <p:spPr>
          <a:xfrm>
            <a:off x="3722687" y="3521075"/>
            <a:ext cx="3573462" cy="403225"/>
          </a:xfrm>
          <a:prstGeom prst="rect">
            <a:avLst/>
          </a:prstGeom>
          <a:noFill/>
          <a:ln>
            <a:noFill/>
          </a:ln>
        </p:spPr>
        <p:txBody>
          <a:bodyPr wrap="none" lIns="91440" tIns="45720" rIns="91440" bIns="45720">
            <a:spAutoFit/>
          </a:bodyPr>
          <a:lstStyle>
            <a:lvl1pPr marL="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1pPr>
            <a:lvl2pPr marL="4572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2pPr>
            <a:lvl3pPr marL="9144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3pPr>
            <a:lvl4pPr marL="13716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4pPr>
            <a:lvl5pPr marL="18288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5pPr>
          </a:lstStyle>
          <a:p>
            <a:pPr marL="0" lvl="0" indent="0" algn="l" fontAlgn="base" latinLnBrk="1">
              <a:lnSpc>
                <a:spcPct val="100000"/>
              </a:lnSpc>
              <a:spcBef>
                <a:spcPct val="0"/>
              </a:spcBef>
              <a:spcAft>
                <a:spcPct val="0"/>
              </a:spcAft>
              <a:buSzPct val="100000"/>
              <a:buFontTx/>
              <a:buNone/>
            </a:pPr>
            <a:r>
              <a:rPr lang="en-US" altLang="en-US" baseline="0">
                <a:solidFill>
                  <a:srgbClr val="000000"/>
                </a:solidFill>
                <a:latin typeface="Calibri" pitchFamily="34" charset="0"/>
                <a:ea typeface="MS Mincho" pitchFamily="49" charset="-128"/>
                <a:sym typeface="Arial" charset="0"/>
              </a:rPr>
              <a:t>Resources by Level of Knowledge</a:t>
            </a:r>
          </a:p>
        </p:txBody>
      </p:sp>
      <p:sp>
        <p:nvSpPr>
          <p:cNvPr id="1048599" name="Rectangle 1048598"/>
          <p:cNvSpPr/>
          <p:nvPr/>
        </p:nvSpPr>
        <p:spPr>
          <a:xfrm>
            <a:off x="430212" y="5681662"/>
            <a:ext cx="2976562" cy="371475"/>
          </a:xfrm>
          <a:prstGeom prst="rect">
            <a:avLst/>
          </a:prstGeom>
          <a:noFill/>
          <a:ln>
            <a:noFill/>
          </a:ln>
        </p:spPr>
        <p:txBody>
          <a:bodyPr wrap="none" lIns="91440" tIns="45720" rIns="91440" bIns="45720">
            <a:spAutoFit/>
          </a:bodyPr>
          <a:lstStyle>
            <a:lvl1pPr marL="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1pPr>
            <a:lvl2pPr marL="4572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2pPr>
            <a:lvl3pPr marL="9144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3pPr>
            <a:lvl4pPr marL="13716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4pPr>
            <a:lvl5pPr marL="18288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5pPr>
          </a:lstStyle>
          <a:p>
            <a:pPr marL="0" lvl="0" indent="0" algn="l" fontAlgn="base" latinLnBrk="1">
              <a:lnSpc>
                <a:spcPct val="100000"/>
              </a:lnSpc>
              <a:spcBef>
                <a:spcPct val="0"/>
              </a:spcBef>
              <a:spcAft>
                <a:spcPct val="0"/>
              </a:spcAft>
              <a:buSzPct val="100000"/>
              <a:buFontTx/>
              <a:buNone/>
            </a:pPr>
            <a:r>
              <a:rPr lang="en-US" altLang="en-US" baseline="0">
                <a:solidFill>
                  <a:srgbClr val="000000"/>
                </a:solidFill>
                <a:latin typeface="Arial" charset="0"/>
                <a:ea typeface="Arial" charset="0"/>
                <a:sym typeface="Arial" charset="0"/>
              </a:rPr>
              <a:t>FOSTER landscape analysis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1" name="Title 1048590"/>
          <p:cNvSpPr>
            <a:spLocks noGrp="1"/>
          </p:cNvSpPr>
          <p:nvPr>
            <p:ph type="title"/>
          </p:nvPr>
        </p:nvSpPr>
        <p:spPr>
          <a:xfrm>
            <a:off x="-180975" y="549275"/>
            <a:ext cx="9144000" cy="647700"/>
          </a:xfrm>
          <a:prstGeom prst="rect">
            <a:avLst/>
          </a:prstGeom>
          <a:noFill/>
          <a:ln>
            <a:noFill/>
          </a:ln>
        </p:spPr>
        <p:txBody>
          <a:bodyPr lIns="91440" tIns="45720" rIns="91440" bIns="45720" anchor="ctr"/>
          <a:lstStyle>
            <a:lvl1pPr marL="0" indent="0" algn="ctr" eaLnBrk="1" fontAlgn="base" hangingPunct="1">
              <a:spcBef>
                <a:spcPct val="0"/>
              </a:spcBef>
              <a:spcAft>
                <a:spcPct val="0"/>
              </a:spcAft>
              <a:buFontTx/>
              <a:buNone/>
              <a:defRPr sz="4400" b="0">
                <a:solidFill>
                  <a:srgbClr val="000000"/>
                </a:solidFill>
                <a:latin typeface="Calibri Light" charset="0"/>
                <a:ea typeface="宋体" charset="0"/>
              </a:defRPr>
            </a:lvl1pPr>
            <a:lvl2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2pPr>
            <a:lvl3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3pPr>
            <a:lvl4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4pPr>
            <a:lvl5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5pPr>
          </a:lstStyle>
          <a:p>
            <a:pPr marL="0" lvl="0" indent="0" algn="ctr" eaLnBrk="1" fontAlgn="base" latinLnBrk="1" hangingPunct="1">
              <a:lnSpc>
                <a:spcPct val="100000"/>
              </a:lnSpc>
              <a:spcBef>
                <a:spcPct val="0"/>
              </a:spcBef>
              <a:spcAft>
                <a:spcPct val="0"/>
              </a:spcAft>
              <a:buFontTx/>
              <a:buNone/>
            </a:pPr>
            <a:r>
              <a:rPr lang="zh-CN" altLang="en-US" sz="3200" b="1" baseline="0" dirty="0">
                <a:solidFill>
                  <a:srgbClr val="000000"/>
                </a:solidFill>
                <a:latin typeface="Calibri" pitchFamily="34" charset="0"/>
                <a:ea typeface="宋体" charset="0"/>
                <a:sym typeface="Arial" charset="0"/>
              </a:rPr>
              <a:t>Lack of RDM infrastructure </a:t>
            </a:r>
            <a:r>
              <a:rPr lang="zh-CN" altLang="en-US" sz="3200" b="1" baseline="0" dirty="0" smtClean="0">
                <a:solidFill>
                  <a:srgbClr val="000000"/>
                </a:solidFill>
                <a:latin typeface="Calibri" pitchFamily="34" charset="0"/>
                <a:ea typeface="宋体" charset="0"/>
                <a:sym typeface="Arial" charset="0"/>
              </a:rPr>
              <a:t>metrics</a:t>
            </a:r>
            <a:r>
              <a:rPr lang="en-GB" altLang="zh-CN" sz="3200" b="1" baseline="0" dirty="0" smtClean="0">
                <a:solidFill>
                  <a:srgbClr val="000000"/>
                </a:solidFill>
                <a:latin typeface="Calibri" pitchFamily="34" charset="0"/>
                <a:ea typeface="宋体" charset="0"/>
                <a:sym typeface="Arial" charset="0"/>
              </a:rPr>
              <a:t>:</a:t>
            </a:r>
            <a:r>
              <a:rPr lang="zh-CN" altLang="en-US" sz="3200" b="1" baseline="0" dirty="0" smtClean="0">
                <a:solidFill>
                  <a:srgbClr val="000000"/>
                </a:solidFill>
                <a:latin typeface="Calibri" pitchFamily="34" charset="0"/>
                <a:ea typeface="宋体" charset="0"/>
                <a:sym typeface="Arial" charset="0"/>
              </a:rPr>
              <a:t> </a:t>
            </a:r>
            <a:r>
              <a:rPr lang="en-GB" altLang="zh-CN" sz="3200" b="1" baseline="0" dirty="0" smtClean="0">
                <a:solidFill>
                  <a:srgbClr val="000000"/>
                </a:solidFill>
                <a:latin typeface="Calibri" pitchFamily="34" charset="0"/>
                <a:ea typeface="宋体" charset="0"/>
                <a:sym typeface="Arial" charset="0"/>
              </a:rPr>
              <a:t/>
            </a:r>
            <a:br>
              <a:rPr lang="en-GB" altLang="zh-CN" sz="3200" b="1" baseline="0" dirty="0" smtClean="0">
                <a:solidFill>
                  <a:srgbClr val="000000"/>
                </a:solidFill>
                <a:latin typeface="Calibri" pitchFamily="34" charset="0"/>
                <a:ea typeface="宋体" charset="0"/>
                <a:sym typeface="Arial" charset="0"/>
              </a:rPr>
            </a:br>
            <a:r>
              <a:rPr lang="zh-CN" altLang="en-US" sz="3200" b="1" baseline="0" dirty="0" smtClean="0">
                <a:solidFill>
                  <a:srgbClr val="000000"/>
                </a:solidFill>
                <a:latin typeface="Calibri" pitchFamily="34" charset="0"/>
                <a:ea typeface="宋体" charset="0"/>
                <a:sym typeface="Arial" charset="0"/>
              </a:rPr>
              <a:t>how </a:t>
            </a:r>
            <a:r>
              <a:rPr lang="zh-CN" altLang="en-US" sz="3200" b="1" baseline="0" dirty="0">
                <a:solidFill>
                  <a:srgbClr val="000000"/>
                </a:solidFill>
                <a:latin typeface="Calibri" pitchFamily="34" charset="0"/>
                <a:ea typeface="宋体" charset="0"/>
                <a:sym typeface="Arial" charset="0"/>
              </a:rPr>
              <a:t>to measure success</a:t>
            </a:r>
          </a:p>
        </p:txBody>
      </p:sp>
      <p:pic>
        <p:nvPicPr>
          <p:cNvPr id="2097154" name="Content Placeholder 2097153"/>
          <p:cNvPicPr>
            <a:picLocks noGrp="1"/>
          </p:cNvPicPr>
          <p:nvPr>
            <p:ph idx="1"/>
          </p:nvPr>
        </p:nvPicPr>
        <p:blipFill>
          <a:blip r:embed="rId3"/>
          <a:srcRect/>
          <a:stretch>
            <a:fillRect/>
          </a:stretch>
        </p:blipFill>
        <p:spPr>
          <a:xfrm>
            <a:off x="2736850" y="2068512"/>
            <a:ext cx="4124325" cy="3187700"/>
          </a:xfrm>
          <a:prstGeom prst="rect">
            <a:avLst/>
          </a:prstGeom>
          <a:noFill/>
          <a:ln w="9525" cap="flat" cmpd="sng">
            <a:solidFill>
              <a:srgbClr val="000000">
                <a:alpha val="100000"/>
              </a:srgbClr>
            </a:solidFill>
            <a:prstDash val="solid"/>
            <a:miter/>
          </a:ln>
        </p:spPr>
      </p:pic>
      <p:sp>
        <p:nvSpPr>
          <p:cNvPr id="1048592" name="Rectangle 1048591"/>
          <p:cNvSpPr/>
          <p:nvPr/>
        </p:nvSpPr>
        <p:spPr>
          <a:xfrm>
            <a:off x="2368550" y="5629275"/>
            <a:ext cx="4897437" cy="481012"/>
          </a:xfrm>
          <a:prstGeom prst="rect">
            <a:avLst/>
          </a:prstGeom>
          <a:noFill/>
          <a:ln>
            <a:noFill/>
          </a:ln>
        </p:spPr>
        <p:txBody>
          <a:bodyPr lIns="91440" tIns="45720" rIns="91440" bIns="45720">
            <a:spAutoFit/>
          </a:bodyPr>
          <a:lstStyle>
            <a:lvl1pPr marL="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1pPr>
            <a:lvl2pPr marL="4572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2pPr>
            <a:lvl3pPr marL="9144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3pPr>
            <a:lvl4pPr marL="13716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4pPr>
            <a:lvl5pPr marL="18288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5pPr>
          </a:lstStyle>
          <a:p>
            <a:pPr marL="0" lvl="0" indent="0" algn="l" fontAlgn="base" latinLnBrk="1">
              <a:lnSpc>
                <a:spcPct val="100000"/>
              </a:lnSpc>
              <a:spcBef>
                <a:spcPct val="0"/>
              </a:spcBef>
              <a:spcAft>
                <a:spcPct val="0"/>
              </a:spcAft>
              <a:buSzPct val="100000"/>
              <a:buFontTx/>
              <a:buNone/>
            </a:pPr>
            <a:r>
              <a:rPr lang="en-US" altLang="en-US" sz="1200" baseline="0">
                <a:solidFill>
                  <a:srgbClr val="000000"/>
                </a:solidFill>
                <a:latin typeface="Arial" charset="0"/>
                <a:ea typeface="Arial" charset="0"/>
                <a:sym typeface="Arial" charset="0"/>
                <a:hlinkClick r:id="rId4"/>
              </a:rPr>
              <a:t>http://www.dcc.ac.uk/resources/how-guides/track-data-impact-metrics</a:t>
            </a:r>
            <a:r>
              <a:rPr lang="en-US" altLang="en-US" sz="1200" baseline="0">
                <a:solidFill>
                  <a:srgbClr val="000000"/>
                </a:solidFill>
                <a:latin typeface="Arial" charset="0"/>
                <a:ea typeface="Arial" charset="0"/>
                <a:sym typeface="Arial" charset="0"/>
              </a:rPr>
              <a:t>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6" name="Content Placeholder 1048585"/>
          <p:cNvSpPr>
            <a:spLocks noGrp="1"/>
          </p:cNvSpPr>
          <p:nvPr>
            <p:ph idx="1"/>
          </p:nvPr>
        </p:nvSpPr>
        <p:spPr>
          <a:xfrm>
            <a:off x="685800" y="1989137"/>
            <a:ext cx="7772400" cy="4032250"/>
          </a:xfrm>
          <a:prstGeom prst="rect">
            <a:avLst/>
          </a:prstGeom>
          <a:noFill/>
          <a:ln>
            <a:noFill/>
          </a:ln>
        </p:spPr>
        <p:txBody>
          <a:bodyPr lIns="91440" tIns="45720" rIns="91440" bIns="45720" anchor="t"/>
          <a:lstStyle>
            <a:lvl1pPr marL="342900" indent="-342900" algn="l" eaLnBrk="1" fontAlgn="base" hangingPunct="1">
              <a:spcBef>
                <a:spcPct val="20000"/>
              </a:spcBef>
              <a:spcAft>
                <a:spcPct val="0"/>
              </a:spcAft>
              <a:buFont typeface="Arial" pitchFamily="34" charset="0"/>
              <a:buChar char="•"/>
              <a:defRPr sz="3200" b="0">
                <a:solidFill>
                  <a:srgbClr val="000000"/>
                </a:solidFill>
                <a:latin typeface="Calibri" charset="0"/>
                <a:ea typeface="宋体" charset="0"/>
              </a:defRPr>
            </a:lvl1pPr>
            <a:lvl2pPr marL="742950" indent="-285750" algn="l" eaLnBrk="1" fontAlgn="base" hangingPunct="1">
              <a:spcBef>
                <a:spcPct val="20000"/>
              </a:spcBef>
              <a:spcAft>
                <a:spcPct val="0"/>
              </a:spcAft>
              <a:buFont typeface="Arial" pitchFamily="34" charset="0"/>
              <a:buChar char="–"/>
              <a:defRPr sz="2800" b="0">
                <a:solidFill>
                  <a:srgbClr val="000000"/>
                </a:solidFill>
                <a:latin typeface="Calibri" charset="0"/>
                <a:ea typeface="宋体" charset="0"/>
              </a:defRPr>
            </a:lvl2pPr>
            <a:lvl3pPr marL="1143000" indent="-228600" algn="l" eaLnBrk="1" fontAlgn="base" hangingPunct="1">
              <a:spcBef>
                <a:spcPct val="20000"/>
              </a:spcBef>
              <a:spcAft>
                <a:spcPct val="0"/>
              </a:spcAft>
              <a:buFont typeface="Arial" pitchFamily="34" charset="0"/>
              <a:buChar char="•"/>
              <a:defRPr sz="2400" b="0">
                <a:solidFill>
                  <a:srgbClr val="000000"/>
                </a:solidFill>
                <a:latin typeface="Calibri" charset="0"/>
                <a:ea typeface="宋体" charset="0"/>
              </a:defRPr>
            </a:lvl3pPr>
            <a:lvl4pPr marL="1600200" indent="-228600" algn="l" eaLnBrk="1" fontAlgn="base" hangingPunct="1">
              <a:spcBef>
                <a:spcPct val="20000"/>
              </a:spcBef>
              <a:spcAft>
                <a:spcPct val="0"/>
              </a:spcAft>
              <a:buFont typeface="Arial" pitchFamily="34" charset="0"/>
              <a:buChar char="–"/>
              <a:defRPr sz="2000" b="0">
                <a:solidFill>
                  <a:srgbClr val="000000"/>
                </a:solidFill>
                <a:latin typeface="Calibri" charset="0"/>
                <a:ea typeface="宋体" charset="0"/>
              </a:defRPr>
            </a:lvl4pPr>
            <a:lvl5pPr marL="2057400" indent="-228600" algn="l" eaLnBrk="1" fontAlgn="base" hangingPunct="1">
              <a:spcBef>
                <a:spcPct val="20000"/>
              </a:spcBef>
              <a:spcAft>
                <a:spcPct val="0"/>
              </a:spcAft>
              <a:buFont typeface="Arial" pitchFamily="34" charset="0"/>
              <a:buChar char="»"/>
              <a:defRPr sz="2000" b="0">
                <a:solidFill>
                  <a:srgbClr val="000000"/>
                </a:solidFill>
                <a:latin typeface="Calibri" charset="0"/>
                <a:ea typeface="宋体" charset="0"/>
              </a:defRPr>
            </a:lvl5pPr>
          </a:lstStyle>
          <a:p>
            <a:pPr marL="342900" lvl="0" indent="-342900" algn="l" fontAlgn="base">
              <a:lnSpc>
                <a:spcPct val="100000"/>
              </a:lnSpc>
              <a:spcBef>
                <a:spcPct val="20000"/>
              </a:spcBef>
              <a:spcAft>
                <a:spcPct val="0"/>
              </a:spcAft>
              <a:buSzPct val="100000"/>
              <a:buFont typeface="Arial" charset="0"/>
              <a:buChar char="•"/>
            </a:pPr>
            <a:r>
              <a:rPr lang="zh-CN" altLang="en-US" sz="2800" baseline="0" dirty="0">
                <a:solidFill>
                  <a:srgbClr val="000000"/>
                </a:solidFill>
                <a:latin typeface="Calibri" pitchFamily="34" charset="0"/>
                <a:ea typeface="宋体" charset="0"/>
                <a:sym typeface="Arial" charset="0"/>
              </a:rPr>
              <a:t>Systems and support that are utilised and relevant to researchers’ needs</a:t>
            </a:r>
          </a:p>
          <a:p>
            <a:pPr marL="342900" lvl="0" indent="-342900" algn="l" fontAlgn="base">
              <a:lnSpc>
                <a:spcPct val="100000"/>
              </a:lnSpc>
              <a:spcBef>
                <a:spcPct val="20000"/>
              </a:spcBef>
              <a:spcAft>
                <a:spcPct val="0"/>
              </a:spcAft>
              <a:buSzPct val="100000"/>
              <a:buFont typeface="Arial" charset="0"/>
              <a:buChar char="•"/>
            </a:pPr>
            <a:r>
              <a:rPr lang="zh-CN" altLang="en-US" sz="2800" baseline="0" dirty="0">
                <a:solidFill>
                  <a:srgbClr val="000000"/>
                </a:solidFill>
                <a:latin typeface="Calibri" pitchFamily="34" charset="0"/>
                <a:ea typeface="宋体" charset="0"/>
                <a:sym typeface="Arial" charset="0"/>
              </a:rPr>
              <a:t>More visible research outputs and increased impact</a:t>
            </a:r>
            <a:r>
              <a:rPr lang="en-US" altLang="zh-CN" sz="2800" baseline="0" dirty="0">
                <a:solidFill>
                  <a:srgbClr val="000000"/>
                </a:solidFill>
                <a:latin typeface="Calibri" pitchFamily="34" charset="0"/>
                <a:ea typeface="宋体" charset="0"/>
                <a:sym typeface="Arial" charset="0"/>
              </a:rPr>
              <a:t> - even for negative results</a:t>
            </a:r>
            <a:endParaRPr lang="zh-CN" altLang="en-US" dirty="0"/>
          </a:p>
          <a:p>
            <a:pPr marL="342900" lvl="0" indent="-342900" algn="l" fontAlgn="base">
              <a:lnSpc>
                <a:spcPct val="100000"/>
              </a:lnSpc>
              <a:spcBef>
                <a:spcPct val="20000"/>
              </a:spcBef>
              <a:spcAft>
                <a:spcPct val="0"/>
              </a:spcAft>
              <a:buSzPct val="100000"/>
              <a:buFont typeface="Arial" charset="0"/>
              <a:buChar char="•"/>
            </a:pPr>
            <a:r>
              <a:rPr lang="zh-CN" altLang="en-US" sz="2800" baseline="0" dirty="0">
                <a:solidFill>
                  <a:srgbClr val="000000"/>
                </a:solidFill>
                <a:latin typeface="Calibri" pitchFamily="34" charset="0"/>
                <a:ea typeface="宋体" charset="0"/>
                <a:sym typeface="Arial" charset="0"/>
              </a:rPr>
              <a:t>Easier reporting through more joined up systems and processes</a:t>
            </a:r>
          </a:p>
          <a:p>
            <a:pPr marL="342900" lvl="0" indent="-342900" algn="l" fontAlgn="base">
              <a:lnSpc>
                <a:spcPct val="100000"/>
              </a:lnSpc>
              <a:spcBef>
                <a:spcPct val="20000"/>
              </a:spcBef>
              <a:spcAft>
                <a:spcPct val="0"/>
              </a:spcAft>
              <a:buSzPct val="100000"/>
              <a:buFont typeface="Arial" charset="0"/>
              <a:buChar char="•"/>
            </a:pPr>
            <a:r>
              <a:rPr lang="zh-CN" altLang="en-US" sz="2800" baseline="0" dirty="0">
                <a:solidFill>
                  <a:srgbClr val="000000"/>
                </a:solidFill>
                <a:latin typeface="Calibri" pitchFamily="34" charset="0"/>
                <a:ea typeface="宋体" charset="0"/>
                <a:sym typeface="Arial" charset="0"/>
              </a:rPr>
              <a:t>Better and more reproducible research!</a:t>
            </a:r>
          </a:p>
          <a:p>
            <a:pPr marL="342900" lvl="0" indent="-342900" algn="l" eaLnBrk="1" fontAlgn="base" latinLnBrk="1" hangingPunct="1">
              <a:lnSpc>
                <a:spcPct val="100000"/>
              </a:lnSpc>
              <a:spcBef>
                <a:spcPct val="20000"/>
              </a:spcBef>
              <a:spcAft>
                <a:spcPct val="0"/>
              </a:spcAft>
              <a:buSzPct val="100000"/>
              <a:buFontTx/>
              <a:buNone/>
            </a:pPr>
            <a:endParaRPr lang="zh-CN" altLang="en-US" sz="2800" baseline="0" dirty="0">
              <a:solidFill>
                <a:srgbClr val="000000"/>
              </a:solidFill>
              <a:latin typeface="Calibri" pitchFamily="34" charset="0"/>
              <a:ea typeface="宋体" charset="0"/>
              <a:sym typeface="Arial" charset="0"/>
            </a:endParaRPr>
          </a:p>
        </p:txBody>
      </p:sp>
      <p:pic>
        <p:nvPicPr>
          <p:cNvPr id="2097152" name="Picture 2097151"/>
          <p:cNvPicPr>
            <a:picLocks/>
          </p:cNvPicPr>
          <p:nvPr/>
        </p:nvPicPr>
        <p:blipFill>
          <a:blip r:embed="rId2"/>
          <a:srcRect/>
          <a:stretch>
            <a:fillRect/>
          </a:stretch>
        </p:blipFill>
        <p:spPr>
          <a:xfrm rot="20760000">
            <a:off x="5364162" y="5022850"/>
            <a:ext cx="3733800" cy="1404937"/>
          </a:xfrm>
          <a:prstGeom prst="rect">
            <a:avLst/>
          </a:prstGeom>
          <a:noFill/>
          <a:ln>
            <a:noFill/>
          </a:ln>
        </p:spPr>
      </p:pic>
      <p:sp>
        <p:nvSpPr>
          <p:cNvPr id="1048587" name="Title 1048586"/>
          <p:cNvSpPr>
            <a:spLocks noGrp="1"/>
          </p:cNvSpPr>
          <p:nvPr>
            <p:ph type="title"/>
          </p:nvPr>
        </p:nvSpPr>
        <p:spPr>
          <a:xfrm>
            <a:off x="457200" y="274637"/>
            <a:ext cx="8229600" cy="1143000"/>
          </a:xfrm>
          <a:prstGeom prst="rect">
            <a:avLst/>
          </a:prstGeom>
          <a:noFill/>
          <a:ln>
            <a:noFill/>
          </a:ln>
        </p:spPr>
        <p:txBody>
          <a:bodyPr lIns="91440" tIns="45720" rIns="91440" bIns="45720" anchor="ctr"/>
          <a:lstStyle>
            <a:lvl1pPr marL="0" indent="0" algn="ctr" eaLnBrk="1" fontAlgn="base" hangingPunct="1">
              <a:spcBef>
                <a:spcPct val="0"/>
              </a:spcBef>
              <a:spcAft>
                <a:spcPct val="0"/>
              </a:spcAft>
              <a:buFontTx/>
              <a:buNone/>
              <a:defRPr sz="4400" b="0">
                <a:solidFill>
                  <a:srgbClr val="000000"/>
                </a:solidFill>
                <a:latin typeface="Calibri Light" charset="0"/>
                <a:ea typeface="宋体" charset="0"/>
              </a:defRPr>
            </a:lvl1pPr>
            <a:lvl2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2pPr>
            <a:lvl3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3pPr>
            <a:lvl4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4pPr>
            <a:lvl5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5pPr>
          </a:lstStyle>
          <a:p>
            <a:pPr marL="0" lvl="0" indent="0" algn="ctr" eaLnBrk="1" fontAlgn="base" latinLnBrk="1" hangingPunct="1">
              <a:lnSpc>
                <a:spcPct val="100000"/>
              </a:lnSpc>
              <a:spcBef>
                <a:spcPct val="0"/>
              </a:spcBef>
              <a:spcAft>
                <a:spcPct val="0"/>
              </a:spcAft>
              <a:buFontTx/>
              <a:buNone/>
            </a:pPr>
            <a:r>
              <a:rPr lang="zh-CN" altLang="en-US" sz="3200" b="1" baseline="0" dirty="0">
                <a:solidFill>
                  <a:srgbClr val="000000"/>
                </a:solidFill>
                <a:latin typeface="Calibri" pitchFamily="34" charset="0"/>
                <a:ea typeface="宋体" charset="0"/>
                <a:sym typeface="Arial" charset="0"/>
              </a:rPr>
              <a:t>Good RDM helps you comply with mandates </a:t>
            </a:r>
            <a:r>
              <a:rPr lang="en-GB" altLang="zh-CN" sz="3200" b="1" baseline="0" dirty="0" smtClean="0">
                <a:solidFill>
                  <a:srgbClr val="000000"/>
                </a:solidFill>
                <a:latin typeface="Calibri" pitchFamily="34" charset="0"/>
                <a:ea typeface="宋体" charset="0"/>
                <a:sym typeface="Arial" charset="0"/>
              </a:rPr>
              <a:t/>
            </a:r>
            <a:br>
              <a:rPr lang="en-GB" altLang="zh-CN" sz="3200" b="1" baseline="0" dirty="0" smtClean="0">
                <a:solidFill>
                  <a:srgbClr val="000000"/>
                </a:solidFill>
                <a:latin typeface="Calibri" pitchFamily="34" charset="0"/>
                <a:ea typeface="宋体" charset="0"/>
                <a:sym typeface="Arial" charset="0"/>
              </a:rPr>
            </a:br>
            <a:r>
              <a:rPr lang="zh-CN" altLang="en-US" sz="3200" b="1" baseline="0" dirty="0" smtClean="0">
                <a:solidFill>
                  <a:srgbClr val="000000"/>
                </a:solidFill>
                <a:latin typeface="Calibri" pitchFamily="34" charset="0"/>
                <a:ea typeface="宋体" charset="0"/>
                <a:sym typeface="Arial" charset="0"/>
              </a:rPr>
              <a:t>but also </a:t>
            </a:r>
            <a:r>
              <a:rPr lang="en-GB" altLang="zh-CN" sz="3200" b="1" baseline="0" dirty="0" smtClean="0">
                <a:solidFill>
                  <a:srgbClr val="000000"/>
                </a:solidFill>
                <a:latin typeface="Calibri" pitchFamily="34" charset="0"/>
                <a:ea typeface="宋体" charset="0"/>
                <a:sym typeface="Arial" charset="0"/>
              </a:rPr>
              <a:t>leads to</a:t>
            </a:r>
            <a:r>
              <a:rPr lang="zh-CN" altLang="en-US" sz="3200" b="1" baseline="0" dirty="0" smtClean="0">
                <a:solidFill>
                  <a:srgbClr val="000000"/>
                </a:solidFill>
                <a:latin typeface="Calibri" pitchFamily="34" charset="0"/>
                <a:ea typeface="宋体" charset="0"/>
                <a:sym typeface="Arial" charset="0"/>
              </a:rPr>
              <a:t>…</a:t>
            </a:r>
            <a:endParaRPr lang="zh-CN" altLang="en-US" sz="3200" b="1" baseline="0" dirty="0">
              <a:solidFill>
                <a:srgbClr val="000000"/>
              </a:solidFill>
              <a:latin typeface="Calibri" pitchFamily="34" charset="0"/>
              <a:ea typeface="宋体" charset="0"/>
              <a:sym typeface="Arial"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8" name="Title 1048587"/>
          <p:cNvSpPr>
            <a:spLocks noGrp="1"/>
          </p:cNvSpPr>
          <p:nvPr>
            <p:ph type="title"/>
          </p:nvPr>
        </p:nvSpPr>
        <p:spPr>
          <a:xfrm>
            <a:off x="1403350" y="1268412"/>
            <a:ext cx="5832475" cy="914400"/>
          </a:xfrm>
          <a:prstGeom prst="rect">
            <a:avLst/>
          </a:prstGeom>
          <a:noFill/>
          <a:ln>
            <a:noFill/>
          </a:ln>
        </p:spPr>
        <p:txBody>
          <a:bodyPr lIns="91440" tIns="45720" rIns="91440" bIns="45720" anchor="ctr"/>
          <a:lstStyle>
            <a:lvl1pPr marL="0" indent="0" algn="ctr" eaLnBrk="1" fontAlgn="base" hangingPunct="1">
              <a:spcBef>
                <a:spcPct val="0"/>
              </a:spcBef>
              <a:spcAft>
                <a:spcPct val="0"/>
              </a:spcAft>
              <a:buFontTx/>
              <a:buNone/>
              <a:defRPr sz="4400" b="0">
                <a:solidFill>
                  <a:srgbClr val="000000"/>
                </a:solidFill>
                <a:latin typeface="Calibri Light" charset="0"/>
                <a:ea typeface="宋体" charset="0"/>
              </a:defRPr>
            </a:lvl1pPr>
            <a:lvl2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2pPr>
            <a:lvl3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3pPr>
            <a:lvl4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4pPr>
            <a:lvl5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5pPr>
          </a:lstStyle>
          <a:p>
            <a:pPr marL="0" lvl="0" indent="0" algn="ctr" eaLnBrk="1" fontAlgn="base" latinLnBrk="1" hangingPunct="1">
              <a:lnSpc>
                <a:spcPct val="100000"/>
              </a:lnSpc>
              <a:spcBef>
                <a:spcPct val="0"/>
              </a:spcBef>
              <a:spcAft>
                <a:spcPct val="0"/>
              </a:spcAft>
              <a:buFontTx/>
              <a:buNone/>
            </a:pPr>
            <a:r>
              <a:rPr lang="zh-CN" altLang="en-US" baseline="0">
                <a:solidFill>
                  <a:srgbClr val="000000"/>
                </a:solidFill>
                <a:latin typeface="Calibri" pitchFamily="34" charset="0"/>
                <a:ea typeface="宋体" charset="0"/>
                <a:sym typeface="Arial" charset="0"/>
              </a:rPr>
              <a:t>Thanks for listening!</a:t>
            </a:r>
          </a:p>
        </p:txBody>
      </p:sp>
      <p:sp>
        <p:nvSpPr>
          <p:cNvPr id="1048589" name="Content Placeholder 1048588"/>
          <p:cNvSpPr>
            <a:spLocks noGrp="1"/>
          </p:cNvSpPr>
          <p:nvPr>
            <p:ph idx="1"/>
          </p:nvPr>
        </p:nvSpPr>
        <p:spPr>
          <a:xfrm>
            <a:off x="603250" y="2214562"/>
            <a:ext cx="7127875" cy="3384550"/>
          </a:xfrm>
          <a:prstGeom prst="rect">
            <a:avLst/>
          </a:prstGeom>
          <a:noFill/>
          <a:ln>
            <a:noFill/>
          </a:ln>
        </p:spPr>
        <p:txBody>
          <a:bodyPr lIns="91440" tIns="45720" rIns="91440" bIns="45720" anchor="t"/>
          <a:lstStyle>
            <a:lvl1pPr marL="342900" indent="-342900" algn="l" eaLnBrk="1" fontAlgn="base" hangingPunct="1">
              <a:spcBef>
                <a:spcPct val="20000"/>
              </a:spcBef>
              <a:spcAft>
                <a:spcPct val="0"/>
              </a:spcAft>
              <a:buFont typeface="Arial" pitchFamily="34" charset="0"/>
              <a:buChar char="•"/>
              <a:defRPr sz="3200" b="0">
                <a:solidFill>
                  <a:srgbClr val="000000"/>
                </a:solidFill>
                <a:latin typeface="Calibri" charset="0"/>
                <a:ea typeface="宋体" charset="0"/>
              </a:defRPr>
            </a:lvl1pPr>
            <a:lvl2pPr marL="742950" indent="-285750" algn="l" eaLnBrk="1" fontAlgn="base" hangingPunct="1">
              <a:spcBef>
                <a:spcPct val="20000"/>
              </a:spcBef>
              <a:spcAft>
                <a:spcPct val="0"/>
              </a:spcAft>
              <a:buFont typeface="Arial" pitchFamily="34" charset="0"/>
              <a:buChar char="–"/>
              <a:defRPr sz="2800" b="0">
                <a:solidFill>
                  <a:srgbClr val="000000"/>
                </a:solidFill>
                <a:latin typeface="Calibri" charset="0"/>
                <a:ea typeface="宋体" charset="0"/>
              </a:defRPr>
            </a:lvl2pPr>
            <a:lvl3pPr marL="1143000" indent="-228600" algn="l" eaLnBrk="1" fontAlgn="base" hangingPunct="1">
              <a:spcBef>
                <a:spcPct val="20000"/>
              </a:spcBef>
              <a:spcAft>
                <a:spcPct val="0"/>
              </a:spcAft>
              <a:buFont typeface="Arial" pitchFamily="34" charset="0"/>
              <a:buChar char="•"/>
              <a:defRPr sz="2400" b="0">
                <a:solidFill>
                  <a:srgbClr val="000000"/>
                </a:solidFill>
                <a:latin typeface="Calibri" charset="0"/>
                <a:ea typeface="宋体" charset="0"/>
              </a:defRPr>
            </a:lvl3pPr>
            <a:lvl4pPr marL="1600200" indent="-228600" algn="l" eaLnBrk="1" fontAlgn="base" hangingPunct="1">
              <a:spcBef>
                <a:spcPct val="20000"/>
              </a:spcBef>
              <a:spcAft>
                <a:spcPct val="0"/>
              </a:spcAft>
              <a:buFont typeface="Arial" pitchFamily="34" charset="0"/>
              <a:buChar char="–"/>
              <a:defRPr sz="2000" b="0">
                <a:solidFill>
                  <a:srgbClr val="000000"/>
                </a:solidFill>
                <a:latin typeface="Calibri" charset="0"/>
                <a:ea typeface="宋体" charset="0"/>
              </a:defRPr>
            </a:lvl4pPr>
            <a:lvl5pPr marL="2057400" indent="-228600" algn="l" eaLnBrk="1" fontAlgn="base" hangingPunct="1">
              <a:spcBef>
                <a:spcPct val="20000"/>
              </a:spcBef>
              <a:spcAft>
                <a:spcPct val="0"/>
              </a:spcAft>
              <a:buFont typeface="Arial" pitchFamily="34" charset="0"/>
              <a:buChar char="»"/>
              <a:defRPr sz="2000" b="0">
                <a:solidFill>
                  <a:srgbClr val="000000"/>
                </a:solidFill>
                <a:latin typeface="Calibri" charset="0"/>
                <a:ea typeface="宋体" charset="0"/>
              </a:defRPr>
            </a:lvl5pPr>
          </a:lstStyle>
          <a:p>
            <a:pPr marL="342900" lvl="0" indent="-342900" algn="ctr" eaLnBrk="1" fontAlgn="base" latinLnBrk="1" hangingPunct="1">
              <a:lnSpc>
                <a:spcPct val="80000"/>
              </a:lnSpc>
              <a:spcBef>
                <a:spcPct val="20000"/>
              </a:spcBef>
              <a:spcAft>
                <a:spcPct val="0"/>
              </a:spcAft>
              <a:buSzPct val="100000"/>
              <a:buFontTx/>
              <a:buNone/>
            </a:pPr>
            <a:endParaRPr lang="zh-CN" altLang="en-US" sz="3300" u="sng" baseline="0">
              <a:solidFill>
                <a:srgbClr val="0096E3"/>
              </a:solidFill>
              <a:latin typeface="Calibri" pitchFamily="34" charset="0"/>
              <a:ea typeface="宋体" charset="0"/>
              <a:sym typeface="Arial" charset="0"/>
            </a:endParaRPr>
          </a:p>
          <a:p>
            <a:pPr marL="342900" lvl="0" indent="-342900" algn="ctr" eaLnBrk="1" fontAlgn="base" latinLnBrk="1" hangingPunct="1">
              <a:lnSpc>
                <a:spcPct val="80000"/>
              </a:lnSpc>
              <a:spcBef>
                <a:spcPct val="20000"/>
              </a:spcBef>
              <a:spcAft>
                <a:spcPct val="0"/>
              </a:spcAft>
              <a:buSzPct val="100000"/>
              <a:buFontTx/>
              <a:buNone/>
            </a:pPr>
            <a:r>
              <a:rPr lang="zh-CN" altLang="en-US" sz="2600" baseline="0">
                <a:solidFill>
                  <a:srgbClr val="000000"/>
                </a:solidFill>
                <a:latin typeface="Calibri" pitchFamily="34" charset="0"/>
                <a:ea typeface="宋体" charset="0"/>
                <a:sym typeface="Arial" charset="0"/>
              </a:rPr>
              <a:t>joy.davidson@glasgow.ac.uk </a:t>
            </a:r>
          </a:p>
          <a:p>
            <a:pPr marL="342900" lvl="0" indent="-342900" algn="ctr" eaLnBrk="1" fontAlgn="base" latinLnBrk="1" hangingPunct="1">
              <a:lnSpc>
                <a:spcPct val="80000"/>
              </a:lnSpc>
              <a:spcBef>
                <a:spcPct val="20000"/>
              </a:spcBef>
              <a:spcAft>
                <a:spcPct val="0"/>
              </a:spcAft>
              <a:buSzPct val="100000"/>
              <a:buFontTx/>
              <a:buNone/>
            </a:pPr>
            <a:r>
              <a:rPr lang="zh-CN" altLang="en-US" sz="2600" baseline="0">
                <a:solidFill>
                  <a:srgbClr val="000000"/>
                </a:solidFill>
                <a:latin typeface="Calibri" pitchFamily="34" charset="0"/>
                <a:ea typeface="宋体" charset="0"/>
                <a:sym typeface="Arial" charset="0"/>
                <a:hlinkClick r:id="rId2"/>
              </a:rPr>
              <a:t>www.dcc.ac.uk</a:t>
            </a:r>
            <a:r>
              <a:rPr lang="zh-CN" altLang="en-US" sz="2600" baseline="0">
                <a:solidFill>
                  <a:srgbClr val="000000"/>
                </a:solidFill>
                <a:latin typeface="Calibri" pitchFamily="34" charset="0"/>
                <a:ea typeface="宋体" charset="0"/>
                <a:sym typeface="Arial" charset="0"/>
              </a:rPr>
              <a:t> </a:t>
            </a:r>
          </a:p>
          <a:p>
            <a:pPr marL="342900" lvl="0" indent="-342900" algn="ctr" eaLnBrk="1" fontAlgn="base" latinLnBrk="1" hangingPunct="1">
              <a:lnSpc>
                <a:spcPct val="80000"/>
              </a:lnSpc>
              <a:spcBef>
                <a:spcPct val="20000"/>
              </a:spcBef>
              <a:spcAft>
                <a:spcPct val="0"/>
              </a:spcAft>
              <a:buSzPct val="100000"/>
              <a:buFontTx/>
              <a:buNone/>
            </a:pPr>
            <a:endParaRPr lang="zh-CN" altLang="en-US" sz="2600" baseline="0">
              <a:solidFill>
                <a:srgbClr val="000000"/>
              </a:solidFill>
              <a:latin typeface="Calibri" pitchFamily="34" charset="0"/>
              <a:ea typeface="宋体" charset="0"/>
              <a:sym typeface="Arial" charset="0"/>
            </a:endParaRPr>
          </a:p>
          <a:p>
            <a:pPr marL="342900" lvl="0" indent="-342900" algn="ctr" eaLnBrk="1" fontAlgn="base" latinLnBrk="1" hangingPunct="1">
              <a:lnSpc>
                <a:spcPct val="80000"/>
              </a:lnSpc>
              <a:spcBef>
                <a:spcPct val="20000"/>
              </a:spcBef>
              <a:spcAft>
                <a:spcPct val="0"/>
              </a:spcAft>
              <a:buSzPct val="100000"/>
              <a:buFontTx/>
              <a:buNone/>
            </a:pPr>
            <a:r>
              <a:rPr lang="zh-CN" altLang="en-US" sz="2600" baseline="0">
                <a:solidFill>
                  <a:srgbClr val="000000"/>
                </a:solidFill>
                <a:latin typeface="Calibri" pitchFamily="34" charset="0"/>
                <a:ea typeface="宋体" charset="0"/>
                <a:sym typeface="Arial" charset="0"/>
              </a:rPr>
              <a:t>Follow us on twitter:</a:t>
            </a:r>
          </a:p>
          <a:p>
            <a:pPr marL="342900" lvl="0" indent="-342900" algn="ctr" eaLnBrk="1" fontAlgn="base" latinLnBrk="1" hangingPunct="1">
              <a:lnSpc>
                <a:spcPct val="80000"/>
              </a:lnSpc>
              <a:spcBef>
                <a:spcPct val="20000"/>
              </a:spcBef>
              <a:spcAft>
                <a:spcPct val="0"/>
              </a:spcAft>
              <a:buSzPct val="100000"/>
              <a:buFontTx/>
              <a:buNone/>
            </a:pPr>
            <a:r>
              <a:rPr lang="zh-CN" altLang="en-US" sz="2600" baseline="0">
                <a:solidFill>
                  <a:srgbClr val="000000"/>
                </a:solidFill>
                <a:latin typeface="Calibri" pitchFamily="34" charset="0"/>
                <a:ea typeface="宋体" charset="0"/>
                <a:sym typeface="Arial" charset="0"/>
              </a:rPr>
              <a:t>@jd162a </a:t>
            </a:r>
          </a:p>
          <a:p>
            <a:pPr marL="342900" lvl="0" indent="-342900" algn="ctr" eaLnBrk="1" fontAlgn="base" latinLnBrk="1" hangingPunct="1">
              <a:lnSpc>
                <a:spcPct val="80000"/>
              </a:lnSpc>
              <a:spcBef>
                <a:spcPct val="20000"/>
              </a:spcBef>
              <a:spcAft>
                <a:spcPct val="0"/>
              </a:spcAft>
              <a:buSzPct val="100000"/>
              <a:buFontTx/>
              <a:buNone/>
            </a:pPr>
            <a:r>
              <a:rPr lang="zh-CN" altLang="en-US" sz="2600" baseline="0">
                <a:solidFill>
                  <a:srgbClr val="000000"/>
                </a:solidFill>
                <a:latin typeface="Calibri" pitchFamily="34" charset="0"/>
                <a:ea typeface="宋体" charset="0"/>
                <a:sym typeface="Arial" charset="0"/>
              </a:rPr>
              <a:t> @digitalcuration and #ukdcc</a:t>
            </a:r>
          </a:p>
          <a:p>
            <a:pPr marL="342900" lvl="0" indent="-342900" algn="l" eaLnBrk="1" fontAlgn="base" latinLnBrk="1" hangingPunct="1">
              <a:lnSpc>
                <a:spcPct val="80000"/>
              </a:lnSpc>
              <a:spcBef>
                <a:spcPct val="20000"/>
              </a:spcBef>
              <a:spcAft>
                <a:spcPct val="0"/>
              </a:spcAft>
              <a:buSzPct val="100000"/>
              <a:buFontTx/>
              <a:buNone/>
            </a:pPr>
            <a:r>
              <a:rPr lang="zh-CN" altLang="en-US" sz="2200" baseline="0">
                <a:solidFill>
                  <a:srgbClr val="000000"/>
                </a:solidFill>
                <a:latin typeface="Calibri" pitchFamily="34" charset="0"/>
                <a:ea typeface="宋体" charset="0"/>
                <a:sym typeface="Arial" charset="0"/>
              </a:rPr>
              <a:t>	</a:t>
            </a:r>
          </a:p>
          <a:p>
            <a:pPr marL="342900" lvl="0" indent="-342900" algn="l" eaLnBrk="1" fontAlgn="base" latinLnBrk="1" hangingPunct="1">
              <a:lnSpc>
                <a:spcPct val="80000"/>
              </a:lnSpc>
              <a:spcBef>
                <a:spcPct val="20000"/>
              </a:spcBef>
              <a:spcAft>
                <a:spcPct val="0"/>
              </a:spcAft>
              <a:buSzPct val="100000"/>
              <a:buFontTx/>
              <a:buNone/>
            </a:pPr>
            <a:endParaRPr lang="zh-CN" altLang="en-US" sz="1900" baseline="0">
              <a:solidFill>
                <a:srgbClr val="000000"/>
              </a:solidFill>
              <a:latin typeface="Calibri" pitchFamily="34" charset="0"/>
              <a:ea typeface="宋体" charset="0"/>
              <a:sym typeface="Arial" charset="0"/>
            </a:endParaRPr>
          </a:p>
          <a:p>
            <a:pPr marL="342900" lvl="0" indent="-342900" algn="l" eaLnBrk="1" fontAlgn="base" latinLnBrk="1" hangingPunct="1">
              <a:lnSpc>
                <a:spcPct val="80000"/>
              </a:lnSpc>
              <a:spcBef>
                <a:spcPct val="20000"/>
              </a:spcBef>
              <a:spcAft>
                <a:spcPct val="0"/>
              </a:spcAft>
              <a:buSzPct val="100000"/>
              <a:buFontTx/>
              <a:buNone/>
            </a:pPr>
            <a:endParaRPr lang="zh-CN" altLang="en-US" sz="2200" baseline="0">
              <a:solidFill>
                <a:srgbClr val="000000"/>
              </a:solidFill>
              <a:latin typeface="Calibri" pitchFamily="34" charset="0"/>
              <a:ea typeface="宋体" charset="0"/>
              <a:sym typeface="Arial" charset="0"/>
            </a:endParaRPr>
          </a:p>
        </p:txBody>
      </p:sp>
      <p:pic>
        <p:nvPicPr>
          <p:cNvPr id="2097153" name="Picture 2097152"/>
          <p:cNvPicPr>
            <a:picLocks/>
          </p:cNvPicPr>
          <p:nvPr/>
        </p:nvPicPr>
        <p:blipFill>
          <a:blip r:embed="rId3"/>
          <a:srcRect/>
          <a:stretch>
            <a:fillRect/>
          </a:stretch>
        </p:blipFill>
        <p:spPr>
          <a:xfrm>
            <a:off x="8101012" y="0"/>
            <a:ext cx="1042987" cy="6858000"/>
          </a:xfrm>
          <a:prstGeom prst="rect">
            <a:avLst/>
          </a:prstGeom>
          <a:noFill/>
          <a:ln>
            <a:noFill/>
          </a:ln>
        </p:spPr>
      </p:pic>
      <p:sp>
        <p:nvSpPr>
          <p:cNvPr id="1048590" name="Rectangle 1048589"/>
          <p:cNvSpPr/>
          <p:nvPr/>
        </p:nvSpPr>
        <p:spPr>
          <a:xfrm>
            <a:off x="204787" y="5876925"/>
            <a:ext cx="8229600" cy="4525962"/>
          </a:xfrm>
          <a:prstGeom prst="rect">
            <a:avLst/>
          </a:prstGeom>
          <a:noFill/>
          <a:ln>
            <a:noFill/>
          </a:ln>
        </p:spPr>
        <p:txBody>
          <a:bodyPr lIns="91440" tIns="45720" rIns="91440" bIns="45720"/>
          <a:lstStyle>
            <a:lvl1pPr marL="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1pPr>
            <a:lvl2pPr marL="4572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2pPr>
            <a:lvl3pPr marL="9144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3pPr>
            <a:lvl4pPr marL="13716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4pPr>
            <a:lvl5pPr marL="18288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5pPr>
          </a:lstStyle>
          <a:p>
            <a:pPr marL="0" lvl="0" indent="0" algn="ctr" fontAlgn="base" latinLnBrk="1">
              <a:lnSpc>
                <a:spcPct val="100000"/>
              </a:lnSpc>
              <a:spcBef>
                <a:spcPct val="20000"/>
              </a:spcBef>
              <a:spcAft>
                <a:spcPct val="0"/>
              </a:spcAft>
              <a:buSzPct val="100000"/>
              <a:buFontTx/>
              <a:buNone/>
            </a:pPr>
            <a:endParaRPr lang="en-US" altLang="en-US" sz="2400" baseline="0">
              <a:solidFill>
                <a:srgbClr val="000000"/>
              </a:solidFill>
              <a:latin typeface="Calibri" pitchFamily="34" charset="0"/>
              <a:ea typeface="Arial" charset="0"/>
              <a:sym typeface="Arial"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3" name="Title 1048622"/>
          <p:cNvSpPr>
            <a:spLocks noGrp="1"/>
          </p:cNvSpPr>
          <p:nvPr>
            <p:ph type="title"/>
          </p:nvPr>
        </p:nvSpPr>
        <p:spPr>
          <a:xfrm>
            <a:off x="0" y="146050"/>
            <a:ext cx="9144000" cy="1143000"/>
          </a:xfrm>
          <a:prstGeom prst="rect">
            <a:avLst/>
          </a:prstGeom>
          <a:noFill/>
          <a:ln>
            <a:noFill/>
          </a:ln>
        </p:spPr>
        <p:txBody>
          <a:bodyPr lIns="91440" tIns="45720" rIns="91440" bIns="45720" anchor="ctr"/>
          <a:lstStyle>
            <a:lvl1pPr marL="0" indent="0" algn="ctr" eaLnBrk="1" fontAlgn="base" hangingPunct="1">
              <a:spcBef>
                <a:spcPct val="0"/>
              </a:spcBef>
              <a:spcAft>
                <a:spcPct val="0"/>
              </a:spcAft>
              <a:buFontTx/>
              <a:buNone/>
              <a:defRPr sz="4400" b="0">
                <a:solidFill>
                  <a:srgbClr val="000000"/>
                </a:solidFill>
                <a:latin typeface="Calibri Light" charset="0"/>
                <a:ea typeface="宋体" charset="0"/>
              </a:defRPr>
            </a:lvl1pPr>
            <a:lvl2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2pPr>
            <a:lvl3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3pPr>
            <a:lvl4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4pPr>
            <a:lvl5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5pPr>
          </a:lstStyle>
          <a:p>
            <a:pPr marL="0" lvl="0" indent="0" algn="ctr" eaLnBrk="1" fontAlgn="base" latinLnBrk="1" hangingPunct="1">
              <a:lnSpc>
                <a:spcPct val="100000"/>
              </a:lnSpc>
              <a:spcBef>
                <a:spcPct val="0"/>
              </a:spcBef>
              <a:spcAft>
                <a:spcPct val="0"/>
              </a:spcAft>
              <a:buFontTx/>
              <a:buNone/>
            </a:pPr>
            <a:r>
              <a:rPr lang="zh-CN" altLang="en-US" sz="3200" b="1" baseline="0" dirty="0">
                <a:solidFill>
                  <a:srgbClr val="000000"/>
                </a:solidFill>
                <a:latin typeface="Calibri" pitchFamily="34" charset="0"/>
                <a:ea typeface="宋体" charset="0"/>
                <a:sym typeface="Arial" charset="0"/>
              </a:rPr>
              <a:t>Yes, funders</a:t>
            </a:r>
            <a:r>
              <a:rPr lang="zh-CN" altLang="zh-CN" sz="3200" b="1" baseline="0" dirty="0">
                <a:solidFill>
                  <a:srgbClr val="000000"/>
                </a:solidFill>
                <a:latin typeface="Calibri" pitchFamily="34" charset="0"/>
                <a:ea typeface="宋体" charset="0"/>
                <a:sym typeface="Arial" charset="0"/>
              </a:rPr>
              <a:t> h</a:t>
            </a:r>
            <a:r>
              <a:rPr lang="zh-CN" altLang="en-US" sz="3200" b="1" baseline="0" dirty="0">
                <a:solidFill>
                  <a:srgbClr val="000000"/>
                </a:solidFill>
                <a:latin typeface="Calibri" pitchFamily="34" charset="0"/>
                <a:ea typeface="宋体" charset="0"/>
                <a:sym typeface="Arial" charset="0"/>
              </a:rPr>
              <a:t>ave expectations about data sharing…</a:t>
            </a:r>
          </a:p>
        </p:txBody>
      </p:sp>
      <p:pic>
        <p:nvPicPr>
          <p:cNvPr id="2097161" name="Picture 2097160"/>
          <p:cNvPicPr>
            <a:picLocks/>
          </p:cNvPicPr>
          <p:nvPr/>
        </p:nvPicPr>
        <p:blipFill>
          <a:blip r:embed="rId3"/>
          <a:srcRect/>
          <a:stretch>
            <a:fillRect/>
          </a:stretch>
        </p:blipFill>
        <p:spPr>
          <a:xfrm>
            <a:off x="5003800" y="1941512"/>
            <a:ext cx="3425825" cy="930275"/>
          </a:xfrm>
          <a:prstGeom prst="rect">
            <a:avLst/>
          </a:prstGeom>
          <a:noFill/>
          <a:ln>
            <a:noFill/>
          </a:ln>
        </p:spPr>
      </p:pic>
      <p:pic>
        <p:nvPicPr>
          <p:cNvPr id="2097162" name="Picture 2097161"/>
          <p:cNvPicPr>
            <a:picLocks/>
          </p:cNvPicPr>
          <p:nvPr/>
        </p:nvPicPr>
        <p:blipFill>
          <a:blip r:embed="rId4"/>
          <a:srcRect/>
          <a:stretch>
            <a:fillRect/>
          </a:stretch>
        </p:blipFill>
        <p:spPr>
          <a:xfrm>
            <a:off x="428625" y="1911350"/>
            <a:ext cx="3925887" cy="3836987"/>
          </a:xfrm>
          <a:prstGeom prst="rect">
            <a:avLst/>
          </a:prstGeom>
          <a:noFill/>
          <a:ln>
            <a:noFill/>
          </a:ln>
        </p:spPr>
      </p:pic>
      <p:sp>
        <p:nvSpPr>
          <p:cNvPr id="1048624" name="Rectangle 1048623"/>
          <p:cNvSpPr/>
          <p:nvPr/>
        </p:nvSpPr>
        <p:spPr>
          <a:xfrm>
            <a:off x="4430712" y="2838450"/>
            <a:ext cx="4572000" cy="623887"/>
          </a:xfrm>
          <a:prstGeom prst="rect">
            <a:avLst/>
          </a:prstGeom>
          <a:noFill/>
          <a:ln>
            <a:noFill/>
          </a:ln>
        </p:spPr>
        <p:txBody>
          <a:bodyPr lIns="91440" tIns="45720" rIns="91440" bIns="45720">
            <a:spAutoFit/>
          </a:bodyPr>
          <a:lstStyle>
            <a:lvl1pPr marL="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1pPr>
            <a:lvl2pPr marL="4572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2pPr>
            <a:lvl3pPr marL="9144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3pPr>
            <a:lvl4pPr marL="13716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4pPr>
            <a:lvl5pPr marL="18288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5pPr>
          </a:lstStyle>
          <a:p>
            <a:pPr marL="0" lvl="0" indent="0" algn="r" eaLnBrk="1" fontAlgn="base" latinLnBrk="1" hangingPunct="1">
              <a:lnSpc>
                <a:spcPct val="100000"/>
              </a:lnSpc>
              <a:spcBef>
                <a:spcPct val="0"/>
              </a:spcBef>
              <a:spcAft>
                <a:spcPct val="0"/>
              </a:spcAft>
              <a:buSzPct val="100000"/>
              <a:buFontTx/>
              <a:buNone/>
            </a:pPr>
            <a:r>
              <a:rPr lang="en-US" altLang="en-US" sz="2000" baseline="0">
                <a:solidFill>
                  <a:srgbClr val="000000"/>
                </a:solidFill>
                <a:latin typeface="Arial" charset="0"/>
                <a:ea typeface="Arial" charset="0"/>
                <a:sym typeface="Arial" charset="0"/>
              </a:rPr>
              <a:t>Common Principles on Data Policy</a:t>
            </a:r>
          </a:p>
          <a:p>
            <a:pPr marL="0" lvl="0" indent="0" algn="r" eaLnBrk="1" fontAlgn="base" latinLnBrk="1" hangingPunct="1">
              <a:lnSpc>
                <a:spcPct val="100000"/>
              </a:lnSpc>
              <a:spcBef>
                <a:spcPct val="0"/>
              </a:spcBef>
              <a:spcAft>
                <a:spcPct val="0"/>
              </a:spcAft>
              <a:buSzPct val="100000"/>
              <a:buFontTx/>
              <a:buNone/>
            </a:pPr>
            <a:r>
              <a:rPr lang="en-US" altLang="en-US" sz="1200" baseline="0">
                <a:solidFill>
                  <a:srgbClr val="000000"/>
                </a:solidFill>
                <a:latin typeface="Arial" charset="0"/>
                <a:ea typeface="Arial" charset="0"/>
                <a:sym typeface="Arial" charset="0"/>
                <a:hlinkClick r:id="rId5"/>
              </a:rPr>
              <a:t>http://www.rcuk.ac.uk/research/Pages/DataPolicy.aspx</a:t>
            </a:r>
            <a:r>
              <a:rPr lang="en-US" altLang="en-US" sz="1200" baseline="0">
                <a:solidFill>
                  <a:srgbClr val="000000"/>
                </a:solidFill>
                <a:latin typeface="Arial" charset="0"/>
                <a:ea typeface="Arial" charset="0"/>
                <a:sym typeface="Arial" charset="0"/>
              </a:rPr>
              <a:t> </a:t>
            </a:r>
          </a:p>
        </p:txBody>
      </p:sp>
      <p:sp>
        <p:nvSpPr>
          <p:cNvPr id="1048625" name="Rectangle 1048624"/>
          <p:cNvSpPr/>
          <p:nvPr/>
        </p:nvSpPr>
        <p:spPr>
          <a:xfrm>
            <a:off x="149225" y="5875337"/>
            <a:ext cx="4205287" cy="671512"/>
          </a:xfrm>
          <a:prstGeom prst="rect">
            <a:avLst/>
          </a:prstGeom>
          <a:noFill/>
          <a:ln>
            <a:noFill/>
          </a:ln>
        </p:spPr>
        <p:txBody>
          <a:bodyPr lIns="91440" tIns="45720" rIns="91440" bIns="45720">
            <a:spAutoFit/>
          </a:bodyPr>
          <a:lstStyle>
            <a:lvl1pPr marL="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1pPr>
            <a:lvl2pPr marL="4572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2pPr>
            <a:lvl3pPr marL="9144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3pPr>
            <a:lvl4pPr marL="13716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4pPr>
            <a:lvl5pPr marL="18288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5pPr>
          </a:lstStyle>
          <a:p>
            <a:pPr marL="0" lvl="0" indent="0" algn="ctr" fontAlgn="base" latinLnBrk="1">
              <a:lnSpc>
                <a:spcPct val="100000"/>
              </a:lnSpc>
              <a:spcBef>
                <a:spcPct val="0"/>
              </a:spcBef>
              <a:spcAft>
                <a:spcPct val="0"/>
              </a:spcAft>
              <a:buSzPct val="100000"/>
              <a:buFontTx/>
              <a:buNone/>
            </a:pPr>
            <a:r>
              <a:rPr lang="en-US" altLang="en-US" sz="1200" baseline="0">
                <a:solidFill>
                  <a:srgbClr val="000000"/>
                </a:solidFill>
                <a:latin typeface="Arial" charset="0"/>
                <a:ea typeface="Arial" charset="0"/>
                <a:sym typeface="Arial" charset="0"/>
                <a:hlinkClick r:id="rId6"/>
              </a:rPr>
              <a:t>http://ec.europa.eu/research/participants/data/ref/h2020/grants_manual/hi/oa_pilot/h2020-hi-oa-data-mgt_en.pdf</a:t>
            </a:r>
            <a:r>
              <a:rPr lang="en-US" altLang="en-US" sz="1200" baseline="0">
                <a:solidFill>
                  <a:srgbClr val="000000"/>
                </a:solidFill>
                <a:latin typeface="Arial" charset="0"/>
                <a:ea typeface="Arial" charset="0"/>
                <a:sym typeface="Arial" charset="0"/>
              </a:rPr>
              <a:t> </a:t>
            </a:r>
          </a:p>
        </p:txBody>
      </p:sp>
      <p:pic>
        <p:nvPicPr>
          <p:cNvPr id="2097163" name="Picture 2097162"/>
          <p:cNvPicPr>
            <a:picLocks/>
          </p:cNvPicPr>
          <p:nvPr/>
        </p:nvPicPr>
        <p:blipFill>
          <a:blip r:embed="rId7"/>
          <a:srcRect/>
          <a:stretch>
            <a:fillRect/>
          </a:stretch>
        </p:blipFill>
        <p:spPr>
          <a:xfrm>
            <a:off x="5024437" y="4076700"/>
            <a:ext cx="3536950" cy="141446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4" name="Picture 2097163"/>
          <p:cNvPicPr>
            <a:picLocks/>
          </p:cNvPicPr>
          <p:nvPr/>
        </p:nvPicPr>
        <p:blipFill>
          <a:blip r:embed="rId3"/>
          <a:srcRect/>
          <a:stretch>
            <a:fillRect/>
          </a:stretch>
        </p:blipFill>
        <p:spPr>
          <a:xfrm>
            <a:off x="539750" y="1143000"/>
            <a:ext cx="3595687" cy="5114925"/>
          </a:xfrm>
          <a:prstGeom prst="rect">
            <a:avLst/>
          </a:prstGeom>
          <a:noFill/>
          <a:ln w="9525" cap="flat" cmpd="sng">
            <a:solidFill>
              <a:srgbClr val="000000">
                <a:alpha val="100000"/>
              </a:srgbClr>
            </a:solidFill>
            <a:prstDash val="solid"/>
            <a:miter/>
          </a:ln>
        </p:spPr>
      </p:pic>
      <p:sp>
        <p:nvSpPr>
          <p:cNvPr id="1048632" name="Rectangle 1048631"/>
          <p:cNvSpPr/>
          <p:nvPr/>
        </p:nvSpPr>
        <p:spPr>
          <a:xfrm>
            <a:off x="5003800" y="1557337"/>
            <a:ext cx="3671887" cy="5092700"/>
          </a:xfrm>
          <a:prstGeom prst="rect">
            <a:avLst/>
          </a:prstGeom>
          <a:noFill/>
          <a:ln>
            <a:noFill/>
          </a:ln>
        </p:spPr>
        <p:txBody>
          <a:bodyPr lIns="91440" tIns="45720" rIns="91440" bIns="45720">
            <a:spAutoFit/>
          </a:bodyPr>
          <a:lstStyle>
            <a:lvl1pPr marL="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1pPr>
            <a:lvl2pPr marL="4572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2pPr>
            <a:lvl3pPr marL="9144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3pPr>
            <a:lvl4pPr marL="13716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4pPr>
            <a:lvl5pPr marL="18288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5pPr>
          </a:lstStyle>
          <a:p>
            <a:pPr marL="0" lvl="0" indent="0" algn="ctr" eaLnBrk="1" fontAlgn="base" latinLnBrk="1" hangingPunct="1">
              <a:lnSpc>
                <a:spcPct val="100000"/>
              </a:lnSpc>
              <a:spcBef>
                <a:spcPct val="0"/>
              </a:spcBef>
              <a:spcAft>
                <a:spcPct val="0"/>
              </a:spcAft>
              <a:buSzPct val="100000"/>
              <a:buFontTx/>
              <a:buNone/>
            </a:pPr>
            <a:r>
              <a:rPr lang="en-US" altLang="en-US" sz="4000" i="1" baseline="0">
                <a:solidFill>
                  <a:srgbClr val="000000"/>
                </a:solidFill>
                <a:latin typeface="Calibri" pitchFamily="34" charset="0"/>
                <a:ea typeface="Arial" charset="0"/>
                <a:sym typeface="Arial" charset="0"/>
              </a:rPr>
              <a:t>“Data sets are becoming the new instruments of science”</a:t>
            </a:r>
          </a:p>
          <a:p>
            <a:pPr marL="0" lvl="0" indent="0" algn="l" eaLnBrk="1" fontAlgn="base" latinLnBrk="1" hangingPunct="1">
              <a:lnSpc>
                <a:spcPct val="100000"/>
              </a:lnSpc>
              <a:spcBef>
                <a:spcPct val="0"/>
              </a:spcBef>
              <a:spcAft>
                <a:spcPct val="0"/>
              </a:spcAft>
              <a:buSzPct val="100000"/>
              <a:buFontTx/>
              <a:buNone/>
            </a:pPr>
            <a:endParaRPr lang="en-US" altLang="en-US" sz="4800" i="1" baseline="0">
              <a:solidFill>
                <a:srgbClr val="000000"/>
              </a:solidFill>
              <a:latin typeface="Calibri" pitchFamily="34" charset="0"/>
              <a:ea typeface="Arial" charset="0"/>
              <a:sym typeface="Arial" charset="0"/>
            </a:endParaRPr>
          </a:p>
          <a:p>
            <a:pPr marL="0" lvl="0" indent="0" algn="l" eaLnBrk="1" fontAlgn="base" latinLnBrk="1" hangingPunct="1">
              <a:lnSpc>
                <a:spcPct val="100000"/>
              </a:lnSpc>
              <a:spcBef>
                <a:spcPct val="0"/>
              </a:spcBef>
              <a:spcAft>
                <a:spcPct val="0"/>
              </a:spcAft>
              <a:buSzPct val="100000"/>
              <a:buFontTx/>
              <a:buNone/>
            </a:pPr>
            <a:r>
              <a:rPr lang="en-US" altLang="en-US" baseline="0">
                <a:solidFill>
                  <a:srgbClr val="000000"/>
                </a:solidFill>
                <a:latin typeface="Calibri" pitchFamily="34" charset="0"/>
                <a:ea typeface="Arial" charset="0"/>
                <a:sym typeface="Arial" charset="0"/>
              </a:rPr>
              <a:t>Dan Atkins, University of Michigan</a:t>
            </a:r>
          </a:p>
        </p:txBody>
      </p:sp>
      <p:sp>
        <p:nvSpPr>
          <p:cNvPr id="1048633" name="Rectangle 1048632"/>
          <p:cNvSpPr/>
          <p:nvPr/>
        </p:nvSpPr>
        <p:spPr>
          <a:xfrm>
            <a:off x="0" y="115887"/>
            <a:ext cx="9144000" cy="1143000"/>
          </a:xfrm>
          <a:prstGeom prst="rect">
            <a:avLst/>
          </a:prstGeom>
          <a:noFill/>
          <a:ln>
            <a:noFill/>
          </a:ln>
        </p:spPr>
        <p:txBody>
          <a:bodyPr lIns="91440" tIns="45720" rIns="91440" bIns="45720"/>
          <a:lstStyle>
            <a:lvl1pPr marL="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1pPr>
            <a:lvl2pPr marL="4572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2pPr>
            <a:lvl3pPr marL="9144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3pPr>
            <a:lvl4pPr marL="13716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4pPr>
            <a:lvl5pPr marL="18288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5pPr>
          </a:lstStyle>
          <a:p>
            <a:pPr marL="0" lvl="0" indent="0" algn="ctr" eaLnBrk="1" fontAlgn="base" latinLnBrk="1" hangingPunct="1">
              <a:lnSpc>
                <a:spcPct val="100000"/>
              </a:lnSpc>
              <a:spcBef>
                <a:spcPct val="0"/>
              </a:spcBef>
              <a:spcAft>
                <a:spcPct val="0"/>
              </a:spcAft>
              <a:buSzPct val="100000"/>
              <a:buFontTx/>
              <a:buNone/>
            </a:pPr>
            <a:r>
              <a:rPr lang="en-US" altLang="en-US" sz="3200" b="1" baseline="0" dirty="0">
                <a:solidFill>
                  <a:srgbClr val="000000"/>
                </a:solidFill>
                <a:latin typeface="Calibri" pitchFamily="34" charset="0"/>
                <a:ea typeface="Arial" charset="0"/>
                <a:sym typeface="Arial" charset="0"/>
              </a:rPr>
              <a:t>…but RDM is part of good research practice!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F497D"/>
        </a:solidFill>
        <a:effectLst/>
      </p:bgPr>
    </p:bg>
    <p:spTree>
      <p:nvGrpSpPr>
        <p:cNvPr id="1" name=""/>
        <p:cNvGrpSpPr/>
        <p:nvPr/>
      </p:nvGrpSpPr>
      <p:grpSpPr>
        <a:xfrm>
          <a:off x="0" y="0"/>
          <a:ext cx="0" cy="0"/>
          <a:chOff x="0" y="0"/>
          <a:chExt cx="0" cy="0"/>
        </a:xfrm>
      </p:grpSpPr>
      <p:sp>
        <p:nvSpPr>
          <p:cNvPr id="1048637" name="Rectangle 1048636"/>
          <p:cNvSpPr/>
          <p:nvPr/>
        </p:nvSpPr>
        <p:spPr>
          <a:xfrm>
            <a:off x="1258887" y="1628775"/>
            <a:ext cx="6913562" cy="1651000"/>
          </a:xfrm>
          <a:prstGeom prst="rect">
            <a:avLst/>
          </a:prstGeom>
          <a:noFill/>
          <a:ln>
            <a:noFill/>
          </a:ln>
        </p:spPr>
        <p:txBody>
          <a:bodyPr lIns="91440" tIns="45720" rIns="91440" bIns="45720">
            <a:spAutoFit/>
          </a:bodyPr>
          <a:lstStyle>
            <a:lvl1pPr marL="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1pPr>
            <a:lvl2pPr marL="4572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2pPr>
            <a:lvl3pPr marL="9144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3pPr>
            <a:lvl4pPr marL="13716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4pPr>
            <a:lvl5pPr marL="18288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5pPr>
          </a:lstStyle>
          <a:p>
            <a:pPr marL="0" lvl="0" indent="0" algn="ctr" fontAlgn="base" latinLnBrk="1">
              <a:lnSpc>
                <a:spcPct val="100000"/>
              </a:lnSpc>
              <a:spcBef>
                <a:spcPct val="0"/>
              </a:spcBef>
              <a:spcAft>
                <a:spcPct val="0"/>
              </a:spcAft>
              <a:buSzPct val="100000"/>
              <a:buFontTx/>
              <a:buNone/>
            </a:pPr>
            <a:r>
              <a:rPr lang="en-US" altLang="en-US" sz="4800" baseline="0">
                <a:solidFill>
                  <a:srgbClr val="FFFFFF"/>
                </a:solidFill>
                <a:latin typeface="Arial" charset="0"/>
                <a:ea typeface="Arial" charset="0"/>
                <a:sym typeface="Arial" charset="0"/>
              </a:rPr>
              <a:t>Data management plans (DMPs) – the ideal</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8" name="Title 1048637"/>
          <p:cNvSpPr>
            <a:spLocks noGrp="1"/>
          </p:cNvSpPr>
          <p:nvPr>
            <p:ph type="title" idx="4294967295"/>
          </p:nvPr>
        </p:nvSpPr>
        <p:spPr>
          <a:xfrm>
            <a:off x="-20637" y="-160337"/>
            <a:ext cx="9147175" cy="1152525"/>
          </a:xfrm>
          <a:prstGeom prst="rect">
            <a:avLst/>
          </a:prstGeom>
          <a:noFill/>
          <a:ln>
            <a:noFill/>
          </a:ln>
        </p:spPr>
        <p:txBody>
          <a:bodyPr lIns="91440" tIns="45720" rIns="91440" bIns="45720" anchor="ctr"/>
          <a:lstStyle>
            <a:lvl1pPr marL="0" indent="0" algn="ctr" eaLnBrk="1" fontAlgn="base" hangingPunct="1">
              <a:spcBef>
                <a:spcPct val="0"/>
              </a:spcBef>
              <a:spcAft>
                <a:spcPct val="0"/>
              </a:spcAft>
              <a:buFontTx/>
              <a:buNone/>
              <a:defRPr sz="4400" b="0">
                <a:solidFill>
                  <a:srgbClr val="000000"/>
                </a:solidFill>
                <a:latin typeface="Calibri Light" charset="0"/>
                <a:ea typeface="宋体" charset="0"/>
              </a:defRPr>
            </a:lvl1pPr>
            <a:lvl2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2pPr>
            <a:lvl3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3pPr>
            <a:lvl4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4pPr>
            <a:lvl5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5pPr>
          </a:lstStyle>
          <a:p>
            <a:pPr marL="0" lvl="0" indent="0" algn="ctr" eaLnBrk="1" fontAlgn="base" latinLnBrk="1" hangingPunct="1">
              <a:lnSpc>
                <a:spcPct val="100000"/>
              </a:lnSpc>
              <a:spcBef>
                <a:spcPct val="0"/>
              </a:spcBef>
              <a:spcAft>
                <a:spcPct val="0"/>
              </a:spcAft>
              <a:buFontTx/>
              <a:buNone/>
            </a:pPr>
            <a:r>
              <a:rPr lang="zh-CN" altLang="en-US" sz="3200" b="1" baseline="0" dirty="0">
                <a:solidFill>
                  <a:srgbClr val="000000"/>
                </a:solidFill>
                <a:latin typeface="Calibri" pitchFamily="34" charset="0"/>
                <a:ea typeface="宋体" charset="0"/>
                <a:sym typeface="Arial" charset="0"/>
              </a:rPr>
              <a:t>What should be addressed in a DMP?</a:t>
            </a:r>
          </a:p>
        </p:txBody>
      </p:sp>
      <p:sp>
        <p:nvSpPr>
          <p:cNvPr id="1048639" name="Rectangle 1048638"/>
          <p:cNvSpPr/>
          <p:nvPr/>
        </p:nvSpPr>
        <p:spPr>
          <a:xfrm>
            <a:off x="-180975" y="558800"/>
            <a:ext cx="9144000" cy="4176712"/>
          </a:xfrm>
          <a:prstGeom prst="rect">
            <a:avLst/>
          </a:prstGeom>
          <a:noFill/>
          <a:ln>
            <a:noFill/>
          </a:ln>
        </p:spPr>
        <p:txBody>
          <a:bodyPr lIns="91440" tIns="45720" rIns="91440" bIns="45720"/>
          <a:lstStyle>
            <a:lvl1pPr marL="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1pPr>
            <a:lvl2pPr marL="4572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2pPr>
            <a:lvl3pPr marL="9144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3pPr>
            <a:lvl4pPr marL="13716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4pPr>
            <a:lvl5pPr marL="18288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5pPr>
          </a:lstStyle>
          <a:p>
            <a:pPr marL="914400" lvl="1" indent="-548640" algn="l" fontAlgn="base" latinLnBrk="1">
              <a:lnSpc>
                <a:spcPct val="85000"/>
              </a:lnSpc>
              <a:spcBef>
                <a:spcPts val="600"/>
              </a:spcBef>
              <a:spcAft>
                <a:spcPts val="600"/>
              </a:spcAft>
              <a:buClr>
                <a:srgbClr val="FF6600"/>
              </a:buClr>
              <a:buSzPct val="100000"/>
              <a:buFontTx/>
              <a:buNone/>
            </a:pPr>
            <a:endParaRPr lang="en-US" altLang="en-US" sz="600" baseline="0">
              <a:solidFill>
                <a:srgbClr val="000000"/>
              </a:solidFill>
              <a:latin typeface="Arial" charset="0"/>
              <a:ea typeface="Arial" charset="0"/>
              <a:sym typeface="Arial" charset="0"/>
            </a:endParaRPr>
          </a:p>
          <a:p>
            <a:pPr marL="914400" lvl="1" indent="-548640" algn="l" fontAlgn="base">
              <a:lnSpc>
                <a:spcPct val="200000"/>
              </a:lnSpc>
              <a:spcBef>
                <a:spcPct val="0"/>
              </a:spcBef>
              <a:spcAft>
                <a:spcPct val="0"/>
              </a:spcAft>
              <a:buClr>
                <a:srgbClr val="4F81BD"/>
              </a:buClr>
              <a:buSzPct val="100000"/>
              <a:buFont typeface="Wingdings" pitchFamily="2" charset="2"/>
              <a:buChar char="§"/>
            </a:pPr>
            <a:r>
              <a:rPr lang="en-US" altLang="en-US" sz="2400" baseline="0">
                <a:solidFill>
                  <a:srgbClr val="000000"/>
                </a:solidFill>
                <a:latin typeface="Arial" charset="0"/>
                <a:ea typeface="Arial" charset="0"/>
                <a:sym typeface="Arial" charset="0"/>
              </a:rPr>
              <a:t>What data will be created (format, types, volume...)</a:t>
            </a:r>
          </a:p>
          <a:p>
            <a:pPr marL="914400" lvl="1" indent="-548640" algn="l" fontAlgn="base">
              <a:lnSpc>
                <a:spcPct val="200000"/>
              </a:lnSpc>
              <a:spcBef>
                <a:spcPct val="0"/>
              </a:spcBef>
              <a:spcAft>
                <a:spcPct val="0"/>
              </a:spcAft>
              <a:buClr>
                <a:srgbClr val="4F81BD"/>
              </a:buClr>
              <a:buSzPct val="100000"/>
              <a:buFont typeface="Wingdings" pitchFamily="2" charset="2"/>
              <a:buChar char="§"/>
            </a:pPr>
            <a:r>
              <a:rPr lang="en-US" altLang="en-US" sz="2400" baseline="0">
                <a:solidFill>
                  <a:srgbClr val="000000"/>
                </a:solidFill>
                <a:latin typeface="Arial" charset="0"/>
                <a:ea typeface="Arial" charset="0"/>
                <a:sym typeface="Arial" charset="0"/>
              </a:rPr>
              <a:t>Standards and methodologies to be used (incl. metadata)</a:t>
            </a:r>
          </a:p>
          <a:p>
            <a:pPr marL="914400" lvl="1" indent="-548640" algn="l" fontAlgn="base">
              <a:lnSpc>
                <a:spcPct val="200000"/>
              </a:lnSpc>
              <a:spcBef>
                <a:spcPct val="0"/>
              </a:spcBef>
              <a:spcAft>
                <a:spcPct val="0"/>
              </a:spcAft>
              <a:buClr>
                <a:srgbClr val="4F81BD"/>
              </a:buClr>
              <a:buSzPct val="100000"/>
              <a:buFont typeface="Wingdings" pitchFamily="2" charset="2"/>
              <a:buChar char="§"/>
            </a:pPr>
            <a:r>
              <a:rPr lang="en-US" altLang="en-US" sz="2400" baseline="0">
                <a:solidFill>
                  <a:srgbClr val="000000"/>
                </a:solidFill>
                <a:latin typeface="Arial" charset="0"/>
                <a:ea typeface="Arial" charset="0"/>
                <a:sym typeface="Arial" charset="0"/>
              </a:rPr>
              <a:t>How ethics and Intellectual Property will be addressed</a:t>
            </a:r>
          </a:p>
          <a:p>
            <a:pPr marL="914400" lvl="1" indent="-548640" algn="l" fontAlgn="base">
              <a:lnSpc>
                <a:spcPct val="200000"/>
              </a:lnSpc>
              <a:spcBef>
                <a:spcPct val="0"/>
              </a:spcBef>
              <a:spcAft>
                <a:spcPct val="0"/>
              </a:spcAft>
              <a:buClr>
                <a:srgbClr val="4F81BD"/>
              </a:buClr>
              <a:buSzPct val="100000"/>
              <a:buFont typeface="Wingdings" pitchFamily="2" charset="2"/>
              <a:buChar char="§"/>
            </a:pPr>
            <a:r>
              <a:rPr lang="en-US" altLang="en-US" sz="2400" baseline="0">
                <a:solidFill>
                  <a:srgbClr val="000000"/>
                </a:solidFill>
                <a:latin typeface="Arial" charset="0"/>
                <a:ea typeface="Arial" charset="0"/>
                <a:sym typeface="Arial" charset="0"/>
              </a:rPr>
              <a:t>Plans for data sharing and access </a:t>
            </a:r>
          </a:p>
          <a:p>
            <a:pPr marL="914400" lvl="1" indent="-548640" algn="l" fontAlgn="base">
              <a:lnSpc>
                <a:spcPct val="200000"/>
              </a:lnSpc>
              <a:spcBef>
                <a:spcPct val="0"/>
              </a:spcBef>
              <a:spcAft>
                <a:spcPct val="0"/>
              </a:spcAft>
              <a:buClr>
                <a:srgbClr val="4F81BD"/>
              </a:buClr>
              <a:buSzPct val="100000"/>
              <a:buFont typeface="Wingdings" pitchFamily="2" charset="2"/>
              <a:buChar char="§"/>
            </a:pPr>
            <a:r>
              <a:rPr lang="en-US" altLang="en-US" sz="2400" baseline="0">
                <a:solidFill>
                  <a:srgbClr val="000000"/>
                </a:solidFill>
                <a:latin typeface="Arial" charset="0"/>
                <a:ea typeface="Arial" charset="0"/>
                <a:sym typeface="Arial" charset="0"/>
              </a:rPr>
              <a:t>Strategy for long-term preservation</a:t>
            </a:r>
          </a:p>
        </p:txBody>
      </p:sp>
      <p:sp>
        <p:nvSpPr>
          <p:cNvPr id="1048640" name="Freeform 1048639"/>
          <p:cNvSpPr/>
          <p:nvPr/>
        </p:nvSpPr>
        <p:spPr>
          <a:xfrm>
            <a:off x="6421437" y="4083050"/>
            <a:ext cx="2211387" cy="2212975"/>
          </a:xfrm>
          <a:custGeom>
            <a:avLst/>
            <a:gdLst/>
            <a:ahLst/>
            <a:cxnLst/>
            <a:rect l="0" t="0" r="0" b="0"/>
            <a:pathLst>
              <a:path w="2211387" h="2212975">
                <a:moveTo>
                  <a:pt x="1342791" y="90133"/>
                </a:moveTo>
                <a:cubicBezTo>
                  <a:pt x="1832720" y="204599"/>
                  <a:pt x="2171152" y="652786"/>
                  <a:pt x="2147423" y="1155712"/>
                </a:cubicBezTo>
                <a:cubicBezTo>
                  <a:pt x="2123692" y="1658693"/>
                  <a:pt x="1744490" y="2073000"/>
                  <a:pt x="1245900" y="2140696"/>
                </a:cubicBezTo>
                <a:cubicBezTo>
                  <a:pt x="747157" y="2208413"/>
                  <a:pt x="271245" y="1909992"/>
                  <a:pt x="114599" y="1431313"/>
                </a:cubicBezTo>
                <a:cubicBezTo>
                  <a:pt x="-41940" y="952960"/>
                  <a:pt x="164984" y="430944"/>
                  <a:pt x="606623" y="190067"/>
                </a:cubicBezTo>
                <a:lnTo>
                  <a:pt x="581518" y="132753"/>
                </a:lnTo>
                <a:lnTo>
                  <a:pt x="710408" y="204018"/>
                </a:lnTo>
                <a:lnTo>
                  <a:pt x="678705" y="354637"/>
                </a:lnTo>
                <a:lnTo>
                  <a:pt x="653612" y="297350"/>
                </a:lnTo>
                <a:cubicBezTo>
                  <a:pt x="264561" y="515093"/>
                  <a:pt x="85642" y="979300"/>
                  <a:pt x="227796" y="1402136"/>
                </a:cubicBezTo>
                <a:cubicBezTo>
                  <a:pt x="370061" y="1825304"/>
                  <a:pt x="793490" y="2086866"/>
                  <a:pt x="1235206" y="2024437"/>
                </a:cubicBezTo>
                <a:cubicBezTo>
                  <a:pt x="1676764" y="1962031"/>
                  <a:pt x="2011214" y="1593581"/>
                  <a:pt x="2031039" y="1147702"/>
                </a:cubicBezTo>
                <a:cubicBezTo>
                  <a:pt x="2050862" y="701874"/>
                  <a:pt x="1750503" y="305179"/>
                  <a:pt x="1316295" y="203712"/>
                </a:cubicBezTo>
                <a:lnTo>
                  <a:pt x="1342791" y="90133"/>
                </a:lnTo>
              </a:path>
            </a:pathLst>
          </a:custGeom>
          <a:solidFill>
            <a:srgbClr val="D0D8E8">
              <a:alpha val="100000"/>
            </a:srgbClr>
          </a:solidFill>
          <a:ln>
            <a:noFill/>
          </a:ln>
        </p:spPr>
      </p:sp>
      <p:grpSp>
        <p:nvGrpSpPr>
          <p:cNvPr id="63" name="Group 62"/>
          <p:cNvGrpSpPr/>
          <p:nvPr/>
        </p:nvGrpSpPr>
        <p:grpSpPr>
          <a:xfrm>
            <a:off x="7164387" y="4090987"/>
            <a:ext cx="725487" cy="361950"/>
            <a:chOff x="775743" y="1072"/>
            <a:chExt cx="725213" cy="362606"/>
          </a:xfrm>
        </p:grpSpPr>
        <p:sp>
          <p:nvSpPr>
            <p:cNvPr id="1048641" name="Rounded Rectangle 1048640"/>
            <p:cNvSpPr/>
            <p:nvPr/>
          </p:nvSpPr>
          <p:spPr>
            <a:xfrm>
              <a:off x="775743" y="1072"/>
              <a:ext cx="725213" cy="362606"/>
            </a:xfrm>
            <a:prstGeom prst="roundRect">
              <a:avLst/>
            </a:prstGeom>
            <a:solidFill>
              <a:srgbClr val="4F81BD"/>
            </a:solidFill>
            <a:ln w="25400" cap="flat" cmpd="sng">
              <a:solidFill>
                <a:srgbClr val="FFFFFF">
                  <a:alpha val="100000"/>
                </a:srgbClr>
              </a:solidFill>
              <a:prstDash val="solid"/>
              <a:miter/>
            </a:ln>
          </p:spPr>
        </p:sp>
        <p:sp>
          <p:nvSpPr>
            <p:cNvPr id="1048642" name="Rectangle 1048641"/>
            <p:cNvSpPr/>
            <p:nvPr/>
          </p:nvSpPr>
          <p:spPr>
            <a:xfrm>
              <a:off x="793198" y="18566"/>
              <a:ext cx="690302" cy="327618"/>
            </a:xfrm>
            <a:prstGeom prst="rect">
              <a:avLst/>
            </a:prstGeom>
            <a:noFill/>
            <a:ln>
              <a:noFill/>
            </a:ln>
          </p:spPr>
          <p:txBody>
            <a:bodyPr lIns="38100" tIns="38100" rIns="38100" bIns="38100" anchor="ctr"/>
            <a:lstStyle>
              <a:lvl1pPr marL="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1pPr>
              <a:lvl2pPr marL="4572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2pPr>
              <a:lvl3pPr marL="9144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3pPr>
              <a:lvl4pPr marL="13716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4pPr>
              <a:lvl5pPr marL="18288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5pPr>
            </a:lstStyle>
            <a:p>
              <a:pPr marL="0" lvl="0" indent="0" algn="ctr" fontAlgn="base" latinLnBrk="1">
                <a:lnSpc>
                  <a:spcPct val="90000"/>
                </a:lnSpc>
                <a:spcBef>
                  <a:spcPct val="0"/>
                </a:spcBef>
                <a:spcAft>
                  <a:spcPct val="35000"/>
                </a:spcAft>
                <a:buFontTx/>
                <a:buNone/>
              </a:pPr>
              <a:r>
                <a:rPr lang="en-US" altLang="en-US" sz="1000" baseline="0">
                  <a:solidFill>
                    <a:srgbClr val="FFFFFF"/>
                  </a:solidFill>
                  <a:latin typeface="Calibri" pitchFamily="34" charset="0"/>
                  <a:ea typeface="Arial" charset="0"/>
                  <a:sym typeface="Arial" charset="0"/>
                </a:rPr>
                <a:t>Create</a:t>
              </a:r>
            </a:p>
          </p:txBody>
        </p:sp>
      </p:grpSp>
      <p:grpSp>
        <p:nvGrpSpPr>
          <p:cNvPr id="64" name="Group 63"/>
          <p:cNvGrpSpPr/>
          <p:nvPr/>
        </p:nvGrpSpPr>
        <p:grpSpPr>
          <a:xfrm>
            <a:off x="7943850" y="4538662"/>
            <a:ext cx="725487" cy="363537"/>
            <a:chOff x="1555366" y="450077"/>
            <a:chExt cx="725213" cy="362606"/>
          </a:xfrm>
        </p:grpSpPr>
        <p:sp>
          <p:nvSpPr>
            <p:cNvPr id="1048643" name="Rounded Rectangle 1048642"/>
            <p:cNvSpPr/>
            <p:nvPr/>
          </p:nvSpPr>
          <p:spPr>
            <a:xfrm>
              <a:off x="1555366" y="450077"/>
              <a:ext cx="725213" cy="362606"/>
            </a:xfrm>
            <a:prstGeom prst="roundRect">
              <a:avLst/>
            </a:prstGeom>
            <a:solidFill>
              <a:srgbClr val="4F81BD"/>
            </a:solidFill>
            <a:ln w="25400" cap="flat" cmpd="sng">
              <a:solidFill>
                <a:srgbClr val="FFFFFF">
                  <a:alpha val="100000"/>
                </a:srgbClr>
              </a:solidFill>
              <a:prstDash val="solid"/>
              <a:miter/>
            </a:ln>
          </p:spPr>
        </p:sp>
        <p:sp>
          <p:nvSpPr>
            <p:cNvPr id="1048644" name="Rectangle 1048643"/>
            <p:cNvSpPr/>
            <p:nvPr/>
          </p:nvSpPr>
          <p:spPr>
            <a:xfrm>
              <a:off x="1572822" y="467494"/>
              <a:ext cx="690300" cy="327771"/>
            </a:xfrm>
            <a:prstGeom prst="rect">
              <a:avLst/>
            </a:prstGeom>
            <a:noFill/>
            <a:ln>
              <a:noFill/>
            </a:ln>
          </p:spPr>
          <p:txBody>
            <a:bodyPr lIns="38100" tIns="38100" rIns="38100" bIns="38100" anchor="ctr"/>
            <a:lstStyle>
              <a:lvl1pPr marL="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1pPr>
              <a:lvl2pPr marL="4572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2pPr>
              <a:lvl3pPr marL="9144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3pPr>
              <a:lvl4pPr marL="13716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4pPr>
              <a:lvl5pPr marL="18288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5pPr>
            </a:lstStyle>
            <a:p>
              <a:pPr marL="0" lvl="0" indent="0" algn="ctr" fontAlgn="base" latinLnBrk="1">
                <a:lnSpc>
                  <a:spcPct val="90000"/>
                </a:lnSpc>
                <a:spcBef>
                  <a:spcPct val="0"/>
                </a:spcBef>
                <a:spcAft>
                  <a:spcPct val="35000"/>
                </a:spcAft>
                <a:buFontTx/>
                <a:buNone/>
              </a:pPr>
              <a:r>
                <a:rPr lang="en-US" altLang="en-US" sz="1000" baseline="0">
                  <a:solidFill>
                    <a:srgbClr val="FFFFFF"/>
                  </a:solidFill>
                  <a:latin typeface="Calibri" pitchFamily="34" charset="0"/>
                  <a:ea typeface="Arial" charset="0"/>
                  <a:sym typeface="Arial" charset="0"/>
                </a:rPr>
                <a:t>Document</a:t>
              </a:r>
            </a:p>
          </p:txBody>
        </p:sp>
      </p:grpSp>
      <p:grpSp>
        <p:nvGrpSpPr>
          <p:cNvPr id="65" name="Group 64"/>
          <p:cNvGrpSpPr/>
          <p:nvPr/>
        </p:nvGrpSpPr>
        <p:grpSpPr>
          <a:xfrm>
            <a:off x="7943850" y="5437187"/>
            <a:ext cx="725487" cy="361950"/>
            <a:chOff x="1555366" y="1347555"/>
            <a:chExt cx="725213" cy="362606"/>
          </a:xfrm>
        </p:grpSpPr>
        <p:sp>
          <p:nvSpPr>
            <p:cNvPr id="1048645" name="Rounded Rectangle 1048644"/>
            <p:cNvSpPr/>
            <p:nvPr/>
          </p:nvSpPr>
          <p:spPr>
            <a:xfrm>
              <a:off x="1555366" y="1347555"/>
              <a:ext cx="725213" cy="362606"/>
            </a:xfrm>
            <a:prstGeom prst="roundRect">
              <a:avLst/>
            </a:prstGeom>
            <a:solidFill>
              <a:srgbClr val="4F81BD"/>
            </a:solidFill>
            <a:ln w="25400" cap="flat" cmpd="sng">
              <a:solidFill>
                <a:srgbClr val="FFFFFF">
                  <a:alpha val="100000"/>
                </a:srgbClr>
              </a:solidFill>
              <a:prstDash val="solid"/>
              <a:miter/>
            </a:ln>
          </p:spPr>
        </p:sp>
        <p:sp>
          <p:nvSpPr>
            <p:cNvPr id="1048646" name="Rectangle 1048645"/>
            <p:cNvSpPr/>
            <p:nvPr/>
          </p:nvSpPr>
          <p:spPr>
            <a:xfrm>
              <a:off x="1572822" y="1365049"/>
              <a:ext cx="690300" cy="327618"/>
            </a:xfrm>
            <a:prstGeom prst="rect">
              <a:avLst/>
            </a:prstGeom>
            <a:noFill/>
            <a:ln>
              <a:noFill/>
            </a:ln>
          </p:spPr>
          <p:txBody>
            <a:bodyPr lIns="38100" tIns="38100" rIns="38100" bIns="38100" anchor="ctr"/>
            <a:lstStyle>
              <a:lvl1pPr marL="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1pPr>
              <a:lvl2pPr marL="4572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2pPr>
              <a:lvl3pPr marL="9144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3pPr>
              <a:lvl4pPr marL="13716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4pPr>
              <a:lvl5pPr marL="18288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5pPr>
            </a:lstStyle>
            <a:p>
              <a:pPr marL="0" lvl="0" indent="0" algn="ctr" fontAlgn="base" latinLnBrk="1">
                <a:lnSpc>
                  <a:spcPct val="90000"/>
                </a:lnSpc>
                <a:spcBef>
                  <a:spcPct val="0"/>
                </a:spcBef>
                <a:spcAft>
                  <a:spcPct val="35000"/>
                </a:spcAft>
                <a:buFontTx/>
                <a:buNone/>
              </a:pPr>
              <a:r>
                <a:rPr lang="en-US" altLang="en-US" sz="1000" baseline="0">
                  <a:solidFill>
                    <a:srgbClr val="FFFFFF"/>
                  </a:solidFill>
                  <a:latin typeface="Calibri" pitchFamily="34" charset="0"/>
                  <a:ea typeface="Arial" charset="0"/>
                  <a:sym typeface="Arial" charset="0"/>
                </a:rPr>
                <a:t>Use</a:t>
              </a:r>
            </a:p>
          </p:txBody>
        </p:sp>
      </p:grpSp>
      <p:grpSp>
        <p:nvGrpSpPr>
          <p:cNvPr id="66" name="Group 65"/>
          <p:cNvGrpSpPr/>
          <p:nvPr/>
        </p:nvGrpSpPr>
        <p:grpSpPr>
          <a:xfrm>
            <a:off x="7165975" y="5884862"/>
            <a:ext cx="725487" cy="363537"/>
            <a:chOff x="778128" y="1796294"/>
            <a:chExt cx="725213" cy="362606"/>
          </a:xfrm>
        </p:grpSpPr>
        <p:sp>
          <p:nvSpPr>
            <p:cNvPr id="1048647" name="Rounded Rectangle 1048646"/>
            <p:cNvSpPr/>
            <p:nvPr/>
          </p:nvSpPr>
          <p:spPr>
            <a:xfrm>
              <a:off x="778128" y="1796294"/>
              <a:ext cx="725213" cy="362606"/>
            </a:xfrm>
            <a:prstGeom prst="roundRect">
              <a:avLst/>
            </a:prstGeom>
            <a:solidFill>
              <a:srgbClr val="4F81BD"/>
            </a:solidFill>
            <a:ln w="25400" cap="flat" cmpd="sng">
              <a:solidFill>
                <a:srgbClr val="FFFFFF">
                  <a:alpha val="100000"/>
                </a:srgbClr>
              </a:solidFill>
              <a:prstDash val="solid"/>
              <a:miter/>
            </a:ln>
          </p:spPr>
        </p:sp>
        <p:sp>
          <p:nvSpPr>
            <p:cNvPr id="1048648" name="Rectangle 1048647"/>
            <p:cNvSpPr/>
            <p:nvPr/>
          </p:nvSpPr>
          <p:spPr>
            <a:xfrm>
              <a:off x="795584" y="1813711"/>
              <a:ext cx="690300" cy="327771"/>
            </a:xfrm>
            <a:prstGeom prst="rect">
              <a:avLst/>
            </a:prstGeom>
            <a:noFill/>
            <a:ln>
              <a:noFill/>
            </a:ln>
          </p:spPr>
          <p:txBody>
            <a:bodyPr lIns="38100" tIns="38100" rIns="38100" bIns="38100" anchor="ctr"/>
            <a:lstStyle>
              <a:lvl1pPr marL="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1pPr>
              <a:lvl2pPr marL="4572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2pPr>
              <a:lvl3pPr marL="9144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3pPr>
              <a:lvl4pPr marL="13716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4pPr>
              <a:lvl5pPr marL="18288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5pPr>
            </a:lstStyle>
            <a:p>
              <a:pPr marL="0" lvl="0" indent="0" algn="ctr" fontAlgn="base" latinLnBrk="1">
                <a:lnSpc>
                  <a:spcPct val="90000"/>
                </a:lnSpc>
                <a:spcBef>
                  <a:spcPct val="0"/>
                </a:spcBef>
                <a:spcAft>
                  <a:spcPct val="35000"/>
                </a:spcAft>
                <a:buFontTx/>
                <a:buNone/>
              </a:pPr>
              <a:r>
                <a:rPr lang="en-US" altLang="en-US" sz="1000" baseline="0">
                  <a:solidFill>
                    <a:srgbClr val="FFFFFF"/>
                  </a:solidFill>
                  <a:latin typeface="Calibri" pitchFamily="34" charset="0"/>
                  <a:ea typeface="Arial" charset="0"/>
                  <a:sym typeface="Arial" charset="0"/>
                </a:rPr>
                <a:t>Store</a:t>
              </a:r>
            </a:p>
          </p:txBody>
        </p:sp>
      </p:grpSp>
      <p:grpSp>
        <p:nvGrpSpPr>
          <p:cNvPr id="67" name="Group 66"/>
          <p:cNvGrpSpPr/>
          <p:nvPr/>
        </p:nvGrpSpPr>
        <p:grpSpPr>
          <a:xfrm>
            <a:off x="6389687" y="5437187"/>
            <a:ext cx="725487" cy="361950"/>
            <a:chOff x="890" y="1347555"/>
            <a:chExt cx="725213" cy="362606"/>
          </a:xfrm>
        </p:grpSpPr>
        <p:sp>
          <p:nvSpPr>
            <p:cNvPr id="1048649" name="Rounded Rectangle 1048648"/>
            <p:cNvSpPr/>
            <p:nvPr/>
          </p:nvSpPr>
          <p:spPr>
            <a:xfrm>
              <a:off x="890" y="1347555"/>
              <a:ext cx="725213" cy="362606"/>
            </a:xfrm>
            <a:prstGeom prst="roundRect">
              <a:avLst/>
            </a:prstGeom>
            <a:solidFill>
              <a:srgbClr val="4F81BD"/>
            </a:solidFill>
            <a:ln w="25400" cap="flat" cmpd="sng">
              <a:solidFill>
                <a:srgbClr val="FFFFFF">
                  <a:alpha val="100000"/>
                </a:srgbClr>
              </a:solidFill>
              <a:prstDash val="solid"/>
              <a:miter/>
            </a:ln>
          </p:spPr>
        </p:sp>
        <p:sp>
          <p:nvSpPr>
            <p:cNvPr id="1048650" name="Rectangle 1048649"/>
            <p:cNvSpPr/>
            <p:nvPr/>
          </p:nvSpPr>
          <p:spPr>
            <a:xfrm>
              <a:off x="18345" y="1365049"/>
              <a:ext cx="690302" cy="327618"/>
            </a:xfrm>
            <a:prstGeom prst="rect">
              <a:avLst/>
            </a:prstGeom>
            <a:noFill/>
            <a:ln>
              <a:noFill/>
            </a:ln>
          </p:spPr>
          <p:txBody>
            <a:bodyPr lIns="38100" tIns="38100" rIns="38100" bIns="38100" anchor="ctr"/>
            <a:lstStyle>
              <a:lvl1pPr marL="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1pPr>
              <a:lvl2pPr marL="4572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2pPr>
              <a:lvl3pPr marL="9144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3pPr>
              <a:lvl4pPr marL="13716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4pPr>
              <a:lvl5pPr marL="18288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5pPr>
            </a:lstStyle>
            <a:p>
              <a:pPr marL="0" lvl="0" indent="0" algn="ctr" fontAlgn="base" latinLnBrk="1">
                <a:lnSpc>
                  <a:spcPct val="90000"/>
                </a:lnSpc>
                <a:spcBef>
                  <a:spcPct val="0"/>
                </a:spcBef>
                <a:spcAft>
                  <a:spcPct val="35000"/>
                </a:spcAft>
                <a:buFontTx/>
                <a:buNone/>
              </a:pPr>
              <a:r>
                <a:rPr lang="en-US" altLang="en-US" sz="1000" baseline="0">
                  <a:solidFill>
                    <a:srgbClr val="FFFFFF"/>
                  </a:solidFill>
                  <a:latin typeface="Calibri" pitchFamily="34" charset="0"/>
                  <a:ea typeface="Arial" charset="0"/>
                  <a:sym typeface="Arial" charset="0"/>
                </a:rPr>
                <a:t>Share</a:t>
              </a:r>
            </a:p>
          </p:txBody>
        </p:sp>
      </p:grpSp>
      <p:grpSp>
        <p:nvGrpSpPr>
          <p:cNvPr id="68" name="Group 67"/>
          <p:cNvGrpSpPr/>
          <p:nvPr/>
        </p:nvGrpSpPr>
        <p:grpSpPr>
          <a:xfrm>
            <a:off x="6389687" y="4538662"/>
            <a:ext cx="725487" cy="363537"/>
            <a:chOff x="890" y="450077"/>
            <a:chExt cx="725213" cy="362606"/>
          </a:xfrm>
        </p:grpSpPr>
        <p:sp>
          <p:nvSpPr>
            <p:cNvPr id="1048651" name="Rounded Rectangle 1048650"/>
            <p:cNvSpPr/>
            <p:nvPr/>
          </p:nvSpPr>
          <p:spPr>
            <a:xfrm>
              <a:off x="890" y="450077"/>
              <a:ext cx="725213" cy="362606"/>
            </a:xfrm>
            <a:prstGeom prst="roundRect">
              <a:avLst/>
            </a:prstGeom>
            <a:solidFill>
              <a:srgbClr val="4F81BD"/>
            </a:solidFill>
            <a:ln w="25400" cap="flat" cmpd="sng">
              <a:solidFill>
                <a:srgbClr val="FFFFFF">
                  <a:alpha val="100000"/>
                </a:srgbClr>
              </a:solidFill>
              <a:prstDash val="solid"/>
              <a:miter/>
            </a:ln>
          </p:spPr>
        </p:sp>
        <p:sp>
          <p:nvSpPr>
            <p:cNvPr id="1048652" name="Rectangle 1048651"/>
            <p:cNvSpPr/>
            <p:nvPr/>
          </p:nvSpPr>
          <p:spPr>
            <a:xfrm>
              <a:off x="18345" y="467494"/>
              <a:ext cx="690302" cy="327771"/>
            </a:xfrm>
            <a:prstGeom prst="rect">
              <a:avLst/>
            </a:prstGeom>
            <a:noFill/>
            <a:ln>
              <a:noFill/>
            </a:ln>
          </p:spPr>
          <p:txBody>
            <a:bodyPr lIns="38100" tIns="38100" rIns="38100" bIns="38100" anchor="ctr"/>
            <a:lstStyle>
              <a:lvl1pPr marL="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1pPr>
              <a:lvl2pPr marL="4572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2pPr>
              <a:lvl3pPr marL="9144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3pPr>
              <a:lvl4pPr marL="13716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4pPr>
              <a:lvl5pPr marL="18288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5pPr>
            </a:lstStyle>
            <a:p>
              <a:pPr marL="0" lvl="0" indent="0" algn="ctr" fontAlgn="base" latinLnBrk="1">
                <a:lnSpc>
                  <a:spcPct val="90000"/>
                </a:lnSpc>
                <a:spcBef>
                  <a:spcPct val="0"/>
                </a:spcBef>
                <a:spcAft>
                  <a:spcPct val="35000"/>
                </a:spcAft>
                <a:buFontTx/>
                <a:buNone/>
              </a:pPr>
              <a:r>
                <a:rPr lang="en-US" altLang="en-US" sz="1000" baseline="0">
                  <a:solidFill>
                    <a:srgbClr val="FFFFFF"/>
                  </a:solidFill>
                  <a:latin typeface="Calibri" pitchFamily="34" charset="0"/>
                  <a:ea typeface="Arial" charset="0"/>
                  <a:sym typeface="Arial" charset="0"/>
                </a:rPr>
                <a:t>Preserve</a:t>
              </a:r>
            </a:p>
          </p:txBody>
        </p:sp>
      </p:grpSp>
      <p:sp>
        <p:nvSpPr>
          <p:cNvPr id="1048653" name="Rectangle 1048652"/>
          <p:cNvSpPr/>
          <p:nvPr/>
        </p:nvSpPr>
        <p:spPr>
          <a:xfrm>
            <a:off x="179512" y="5219698"/>
            <a:ext cx="5742062" cy="646331"/>
          </a:xfrm>
          <a:prstGeom prst="rect">
            <a:avLst/>
          </a:prstGeom>
          <a:noFill/>
          <a:ln w="9525" cap="flat" cmpd="sng">
            <a:solidFill>
              <a:srgbClr val="000000">
                <a:alpha val="100000"/>
              </a:srgbClr>
            </a:solidFill>
            <a:prstDash val="solid"/>
            <a:miter/>
          </a:ln>
        </p:spPr>
        <p:txBody>
          <a:bodyPr wrap="square" lIns="91440" tIns="45720" rIns="91440" bIns="45720">
            <a:spAutoFit/>
          </a:bodyPr>
          <a:lstStyle>
            <a:lvl1pPr marL="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1pPr>
            <a:lvl2pPr marL="4572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2pPr>
            <a:lvl3pPr marL="9144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3pPr>
            <a:lvl4pPr marL="13716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4pPr>
            <a:lvl5pPr marL="18288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5pPr>
          </a:lstStyle>
          <a:p>
            <a:pPr marL="0" lvl="0" indent="0" algn="ctr" fontAlgn="base" latinLnBrk="1">
              <a:lnSpc>
                <a:spcPct val="100000"/>
              </a:lnSpc>
              <a:spcBef>
                <a:spcPct val="0"/>
              </a:spcBef>
              <a:spcAft>
                <a:spcPct val="0"/>
              </a:spcAft>
              <a:buSzPct val="100000"/>
              <a:buFontTx/>
              <a:buNone/>
            </a:pPr>
            <a:r>
              <a:rPr lang="en-US" altLang="en-US" sz="3600" b="1" i="1" baseline="0" dirty="0">
                <a:solidFill>
                  <a:srgbClr val="FF0000"/>
                </a:solidFill>
                <a:latin typeface="Arial" charset="0"/>
                <a:ea typeface="Arial" charset="0"/>
                <a:sym typeface="Arial" charset="0"/>
              </a:rPr>
              <a:t>A DMP is a plan to </a:t>
            </a:r>
            <a:r>
              <a:rPr lang="en-US" altLang="en-US" sz="3600" b="1" i="1" baseline="0" dirty="0" smtClean="0">
                <a:solidFill>
                  <a:srgbClr val="FF0000"/>
                </a:solidFill>
                <a:latin typeface="Arial" charset="0"/>
                <a:ea typeface="Arial" charset="0"/>
                <a:sym typeface="Arial" charset="0"/>
              </a:rPr>
              <a:t>share!</a:t>
            </a:r>
            <a:endParaRPr lang="en-US" altLang="en-US" sz="3600" b="1" i="1" baseline="0" dirty="0">
              <a:solidFill>
                <a:srgbClr val="FF0000"/>
              </a:solidFill>
              <a:latin typeface="Arial" charset="0"/>
              <a:ea typeface="Arial" charset="0"/>
              <a:sym typeface="Arial"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6" name="Title 1048655"/>
          <p:cNvSpPr>
            <a:spLocks noGrp="1"/>
          </p:cNvSpPr>
          <p:nvPr>
            <p:ph type="title"/>
          </p:nvPr>
        </p:nvSpPr>
        <p:spPr>
          <a:xfrm>
            <a:off x="395287" y="-350837"/>
            <a:ext cx="8351837" cy="2447925"/>
          </a:xfrm>
          <a:prstGeom prst="rect">
            <a:avLst/>
          </a:prstGeom>
          <a:noFill/>
          <a:ln>
            <a:noFill/>
          </a:ln>
        </p:spPr>
        <p:txBody>
          <a:bodyPr lIns="91440" tIns="45720" rIns="91440" bIns="45720" anchor="ctr"/>
          <a:lstStyle>
            <a:lvl1pPr marL="0" indent="0" algn="ctr" eaLnBrk="1" fontAlgn="base" hangingPunct="1">
              <a:spcBef>
                <a:spcPct val="0"/>
              </a:spcBef>
              <a:spcAft>
                <a:spcPct val="0"/>
              </a:spcAft>
              <a:buFontTx/>
              <a:buNone/>
              <a:defRPr sz="4400" b="0">
                <a:solidFill>
                  <a:srgbClr val="000000"/>
                </a:solidFill>
                <a:latin typeface="Calibri Light" charset="0"/>
                <a:ea typeface="宋体" charset="0"/>
              </a:defRPr>
            </a:lvl1pPr>
            <a:lvl2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2pPr>
            <a:lvl3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3pPr>
            <a:lvl4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4pPr>
            <a:lvl5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5pPr>
          </a:lstStyle>
          <a:p>
            <a:pPr marL="0" lvl="0" indent="0" algn="ctr" eaLnBrk="1" fontAlgn="base" latinLnBrk="1" hangingPunct="1">
              <a:lnSpc>
                <a:spcPct val="100000"/>
              </a:lnSpc>
              <a:spcBef>
                <a:spcPct val="0"/>
              </a:spcBef>
              <a:spcAft>
                <a:spcPct val="0"/>
              </a:spcAft>
              <a:buFontTx/>
              <a:buNone/>
            </a:pPr>
            <a:r>
              <a:rPr lang="zh-CN" altLang="en-US" sz="3200" b="1" baseline="0" dirty="0">
                <a:solidFill>
                  <a:srgbClr val="000000"/>
                </a:solidFill>
                <a:latin typeface="Calibri" pitchFamily="34" charset="0"/>
                <a:ea typeface="宋体" charset="0"/>
                <a:sym typeface="Arial" charset="0"/>
              </a:rPr>
              <a:t>Who else might be involved in deciding what </a:t>
            </a:r>
            <a:r>
              <a:rPr lang="zh-CN" altLang="en-US" sz="3200" b="1" baseline="0" dirty="0" smtClean="0">
                <a:solidFill>
                  <a:srgbClr val="000000"/>
                </a:solidFill>
                <a:latin typeface="Calibri" pitchFamily="34" charset="0"/>
                <a:ea typeface="宋体" charset="0"/>
                <a:sym typeface="Arial" charset="0"/>
              </a:rPr>
              <a:t>    data </a:t>
            </a:r>
            <a:r>
              <a:rPr lang="zh-CN" altLang="en-US" sz="3200" b="1" baseline="0" dirty="0">
                <a:solidFill>
                  <a:srgbClr val="000000"/>
                </a:solidFill>
                <a:latin typeface="Calibri" pitchFamily="34" charset="0"/>
                <a:ea typeface="宋体" charset="0"/>
                <a:sym typeface="Arial" charset="0"/>
              </a:rPr>
              <a:t>can be shared? </a:t>
            </a:r>
          </a:p>
        </p:txBody>
      </p:sp>
      <p:sp>
        <p:nvSpPr>
          <p:cNvPr id="1048657" name="Content Placeholder 1048656"/>
          <p:cNvSpPr>
            <a:spLocks noGrp="1"/>
          </p:cNvSpPr>
          <p:nvPr>
            <p:ph idx="1"/>
          </p:nvPr>
        </p:nvSpPr>
        <p:spPr>
          <a:xfrm>
            <a:off x="128587" y="1741487"/>
            <a:ext cx="6926262" cy="3279775"/>
          </a:xfrm>
          <a:prstGeom prst="rect">
            <a:avLst/>
          </a:prstGeom>
          <a:noFill/>
          <a:ln>
            <a:noFill/>
          </a:ln>
        </p:spPr>
        <p:txBody>
          <a:bodyPr lIns="91440" tIns="45720" rIns="91440" bIns="45720" anchor="t"/>
          <a:lstStyle>
            <a:lvl1pPr marL="342900" indent="-342900" algn="l" eaLnBrk="1" fontAlgn="base" hangingPunct="1">
              <a:spcBef>
                <a:spcPct val="20000"/>
              </a:spcBef>
              <a:spcAft>
                <a:spcPct val="0"/>
              </a:spcAft>
              <a:buFont typeface="Arial" pitchFamily="34" charset="0"/>
              <a:buChar char="•"/>
              <a:defRPr sz="3200" b="0">
                <a:solidFill>
                  <a:srgbClr val="000000"/>
                </a:solidFill>
                <a:latin typeface="Calibri" charset="0"/>
                <a:ea typeface="宋体" charset="0"/>
              </a:defRPr>
            </a:lvl1pPr>
            <a:lvl2pPr marL="742950" indent="-285750" algn="l" eaLnBrk="1" fontAlgn="base" hangingPunct="1">
              <a:spcBef>
                <a:spcPct val="20000"/>
              </a:spcBef>
              <a:spcAft>
                <a:spcPct val="0"/>
              </a:spcAft>
              <a:buFont typeface="Arial" pitchFamily="34" charset="0"/>
              <a:buChar char="–"/>
              <a:defRPr sz="2800" b="0">
                <a:solidFill>
                  <a:srgbClr val="000000"/>
                </a:solidFill>
                <a:latin typeface="Calibri" charset="0"/>
                <a:ea typeface="宋体" charset="0"/>
              </a:defRPr>
            </a:lvl2pPr>
            <a:lvl3pPr marL="1143000" indent="-228600" algn="l" eaLnBrk="1" fontAlgn="base" hangingPunct="1">
              <a:spcBef>
                <a:spcPct val="20000"/>
              </a:spcBef>
              <a:spcAft>
                <a:spcPct val="0"/>
              </a:spcAft>
              <a:buFont typeface="Arial" pitchFamily="34" charset="0"/>
              <a:buChar char="•"/>
              <a:defRPr sz="2400" b="0">
                <a:solidFill>
                  <a:srgbClr val="000000"/>
                </a:solidFill>
                <a:latin typeface="Calibri" charset="0"/>
                <a:ea typeface="宋体" charset="0"/>
              </a:defRPr>
            </a:lvl3pPr>
            <a:lvl4pPr marL="1600200" indent="-228600" algn="l" eaLnBrk="1" fontAlgn="base" hangingPunct="1">
              <a:spcBef>
                <a:spcPct val="20000"/>
              </a:spcBef>
              <a:spcAft>
                <a:spcPct val="0"/>
              </a:spcAft>
              <a:buFont typeface="Arial" pitchFamily="34" charset="0"/>
              <a:buChar char="–"/>
              <a:defRPr sz="2000" b="0">
                <a:solidFill>
                  <a:srgbClr val="000000"/>
                </a:solidFill>
                <a:latin typeface="Calibri" charset="0"/>
                <a:ea typeface="宋体" charset="0"/>
              </a:defRPr>
            </a:lvl4pPr>
            <a:lvl5pPr marL="2057400" indent="-228600" algn="l" eaLnBrk="1" fontAlgn="base" hangingPunct="1">
              <a:spcBef>
                <a:spcPct val="20000"/>
              </a:spcBef>
              <a:spcAft>
                <a:spcPct val="0"/>
              </a:spcAft>
              <a:buFont typeface="Arial" pitchFamily="34" charset="0"/>
              <a:buChar char="»"/>
              <a:defRPr sz="2000" b="0">
                <a:solidFill>
                  <a:srgbClr val="000000"/>
                </a:solidFill>
                <a:latin typeface="Calibri" charset="0"/>
                <a:ea typeface="宋体" charset="0"/>
              </a:defRPr>
            </a:lvl5pPr>
          </a:lstStyle>
          <a:p>
            <a:pPr marL="742950" lvl="1" indent="-285750" algn="l" fontAlgn="base">
              <a:lnSpc>
                <a:spcPct val="100000"/>
              </a:lnSpc>
              <a:spcBef>
                <a:spcPct val="20000"/>
              </a:spcBef>
              <a:spcAft>
                <a:spcPct val="0"/>
              </a:spcAft>
              <a:buClr>
                <a:srgbClr val="1F497D"/>
              </a:buClr>
              <a:buSzPct val="100000"/>
              <a:buFont typeface="Arial" charset="0"/>
              <a:buChar char="•"/>
            </a:pPr>
            <a:r>
              <a:rPr lang="en-US" altLang="en-US" baseline="0">
                <a:solidFill>
                  <a:srgbClr val="000000"/>
                </a:solidFill>
                <a:latin typeface="Calibri" pitchFamily="34" charset="0"/>
                <a:ea typeface="MS PGothic" pitchFamily="34" charset="-128"/>
                <a:sym typeface="Arial" charset="0"/>
              </a:rPr>
              <a:t>PI/researcher</a:t>
            </a:r>
          </a:p>
          <a:p>
            <a:pPr marL="742950" lvl="1" indent="-285750" algn="l" fontAlgn="base">
              <a:lnSpc>
                <a:spcPct val="200000"/>
              </a:lnSpc>
              <a:spcBef>
                <a:spcPct val="20000"/>
              </a:spcBef>
              <a:spcAft>
                <a:spcPct val="0"/>
              </a:spcAft>
              <a:buClr>
                <a:srgbClr val="1F497D"/>
              </a:buClr>
              <a:buSzPct val="100000"/>
              <a:buFont typeface="Arial" charset="0"/>
              <a:buChar char="•"/>
            </a:pPr>
            <a:r>
              <a:rPr lang="en-US" altLang="en-US" baseline="0">
                <a:solidFill>
                  <a:srgbClr val="000000"/>
                </a:solidFill>
                <a:latin typeface="Calibri" pitchFamily="34" charset="0"/>
                <a:ea typeface="MS PGothic" pitchFamily="34" charset="-128"/>
                <a:sym typeface="Arial" charset="0"/>
              </a:rPr>
              <a:t>Data repository and support staff</a:t>
            </a:r>
          </a:p>
          <a:p>
            <a:pPr marL="342900" lvl="0" indent="-342900" algn="l" fontAlgn="base">
              <a:lnSpc>
                <a:spcPct val="100000"/>
              </a:lnSpc>
              <a:spcBef>
                <a:spcPct val="20000"/>
              </a:spcBef>
              <a:spcAft>
                <a:spcPct val="0"/>
              </a:spcAft>
              <a:buSzPct val="100000"/>
              <a:buFont typeface="Arial" charset="0"/>
              <a:buChar char="•"/>
            </a:pPr>
            <a:endParaRPr lang="zh-CN" altLang="en-US" sz="2800" baseline="0">
              <a:solidFill>
                <a:srgbClr val="000000"/>
              </a:solidFill>
              <a:latin typeface="Calibri" pitchFamily="34" charset="0"/>
              <a:ea typeface="宋体" charset="0"/>
              <a:sym typeface="Arial" charset="0"/>
            </a:endParaRPr>
          </a:p>
        </p:txBody>
      </p:sp>
      <p:sp>
        <p:nvSpPr>
          <p:cNvPr id="1048658" name="Rectangle 1048657"/>
          <p:cNvSpPr/>
          <p:nvPr/>
        </p:nvSpPr>
        <p:spPr>
          <a:xfrm>
            <a:off x="128587" y="3200400"/>
            <a:ext cx="5611812" cy="4557712"/>
          </a:xfrm>
          <a:prstGeom prst="rect">
            <a:avLst/>
          </a:prstGeom>
          <a:noFill/>
          <a:ln>
            <a:noFill/>
          </a:ln>
        </p:spPr>
        <p:txBody>
          <a:bodyPr lIns="91440" tIns="45720" rIns="91440" bIns="45720">
            <a:spAutoFit/>
          </a:bodyPr>
          <a:lstStyle>
            <a:lvl1pPr marL="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1pPr>
            <a:lvl2pPr marL="4572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2pPr>
            <a:lvl3pPr marL="9144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3pPr>
            <a:lvl4pPr marL="13716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4pPr>
            <a:lvl5pPr marL="18288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5pPr>
          </a:lstStyle>
          <a:p>
            <a:pPr marL="457200" lvl="1" indent="0" algn="l" fontAlgn="base" latinLnBrk="1">
              <a:lnSpc>
                <a:spcPct val="200000"/>
              </a:lnSpc>
              <a:spcBef>
                <a:spcPct val="0"/>
              </a:spcBef>
              <a:spcAft>
                <a:spcPct val="0"/>
              </a:spcAft>
              <a:buClr>
                <a:srgbClr val="1F497D"/>
              </a:buClr>
              <a:buFontTx/>
              <a:buChar char="•"/>
            </a:pPr>
            <a:r>
              <a:rPr lang="en-US" altLang="en-US" sz="2800" baseline="0">
                <a:solidFill>
                  <a:srgbClr val="000000"/>
                </a:solidFill>
                <a:latin typeface="Calibri" pitchFamily="34" charset="0"/>
                <a:ea typeface="MS PGothic" pitchFamily="34" charset="-128"/>
                <a:sym typeface="Arial" charset="0"/>
              </a:rPr>
              <a:t> Research participants</a:t>
            </a:r>
          </a:p>
          <a:p>
            <a:pPr marL="457200" lvl="1" indent="0" algn="l" fontAlgn="base" latinLnBrk="1">
              <a:lnSpc>
                <a:spcPct val="200000"/>
              </a:lnSpc>
              <a:spcBef>
                <a:spcPct val="0"/>
              </a:spcBef>
              <a:spcAft>
                <a:spcPct val="0"/>
              </a:spcAft>
              <a:buClr>
                <a:srgbClr val="1F497D"/>
              </a:buClr>
              <a:buFontTx/>
              <a:buChar char="•"/>
            </a:pPr>
            <a:r>
              <a:rPr lang="en-US" altLang="en-US" sz="2800" baseline="0">
                <a:solidFill>
                  <a:srgbClr val="000000"/>
                </a:solidFill>
                <a:latin typeface="Calibri" pitchFamily="34" charset="0"/>
                <a:ea typeface="MS PGothic" pitchFamily="34" charset="-128"/>
                <a:sym typeface="Arial" charset="0"/>
              </a:rPr>
              <a:t>Commercial partners</a:t>
            </a:r>
          </a:p>
          <a:p>
            <a:pPr marL="457200" lvl="1" indent="0" algn="l" fontAlgn="base" latinLnBrk="1">
              <a:lnSpc>
                <a:spcPct val="200000"/>
              </a:lnSpc>
              <a:spcBef>
                <a:spcPct val="0"/>
              </a:spcBef>
              <a:spcAft>
                <a:spcPct val="0"/>
              </a:spcAft>
              <a:buClr>
                <a:srgbClr val="1F497D"/>
              </a:buClr>
              <a:buFontTx/>
              <a:buChar char="•"/>
            </a:pPr>
            <a:r>
              <a:rPr lang="en-US" altLang="en-US" sz="2800" baseline="0">
                <a:solidFill>
                  <a:srgbClr val="000000"/>
                </a:solidFill>
                <a:latin typeface="Calibri" pitchFamily="34" charset="0"/>
                <a:ea typeface="MS PGothic" pitchFamily="34" charset="-128"/>
                <a:sym typeface="Arial" charset="0"/>
              </a:rPr>
              <a:t> Secondary data user      </a:t>
            </a:r>
          </a:p>
        </p:txBody>
      </p:sp>
      <p:pic>
        <p:nvPicPr>
          <p:cNvPr id="2097165" name="Picture 2097164"/>
          <p:cNvPicPr>
            <a:picLocks/>
          </p:cNvPicPr>
          <p:nvPr/>
        </p:nvPicPr>
        <p:blipFill>
          <a:blip r:embed="rId3"/>
          <a:srcRect/>
          <a:stretch>
            <a:fillRect/>
          </a:stretch>
        </p:blipFill>
        <p:spPr>
          <a:xfrm>
            <a:off x="5110162" y="3811587"/>
            <a:ext cx="3636962" cy="241776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2" name="Title 1048661"/>
          <p:cNvSpPr>
            <a:spLocks noGrp="1"/>
          </p:cNvSpPr>
          <p:nvPr>
            <p:ph type="title"/>
          </p:nvPr>
        </p:nvSpPr>
        <p:spPr>
          <a:xfrm>
            <a:off x="457200" y="274637"/>
            <a:ext cx="8229600" cy="1143000"/>
          </a:xfrm>
          <a:prstGeom prst="rect">
            <a:avLst/>
          </a:prstGeom>
          <a:noFill/>
          <a:ln>
            <a:noFill/>
          </a:ln>
        </p:spPr>
        <p:txBody>
          <a:bodyPr lIns="91440" tIns="45720" rIns="91440" bIns="45720" anchor="ctr"/>
          <a:lstStyle>
            <a:lvl1pPr marL="0" indent="0" algn="ctr" eaLnBrk="1" fontAlgn="base" hangingPunct="1">
              <a:spcBef>
                <a:spcPct val="0"/>
              </a:spcBef>
              <a:spcAft>
                <a:spcPct val="0"/>
              </a:spcAft>
              <a:buFontTx/>
              <a:buNone/>
              <a:defRPr sz="4400" b="0">
                <a:solidFill>
                  <a:srgbClr val="000000"/>
                </a:solidFill>
                <a:latin typeface="Calibri Light" charset="0"/>
                <a:ea typeface="宋体" charset="0"/>
              </a:defRPr>
            </a:lvl1pPr>
            <a:lvl2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2pPr>
            <a:lvl3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3pPr>
            <a:lvl4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4pPr>
            <a:lvl5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5pPr>
          </a:lstStyle>
          <a:p>
            <a:pPr marL="0" lvl="0" indent="0" algn="ctr" eaLnBrk="1" fontAlgn="base" latinLnBrk="1" hangingPunct="1">
              <a:lnSpc>
                <a:spcPct val="100000"/>
              </a:lnSpc>
              <a:spcBef>
                <a:spcPct val="0"/>
              </a:spcBef>
              <a:spcAft>
                <a:spcPct val="0"/>
              </a:spcAft>
              <a:buFontTx/>
              <a:buNone/>
            </a:pPr>
            <a:r>
              <a:rPr lang="zh-CN" altLang="en-US" sz="3200" b="1" baseline="0" dirty="0">
                <a:solidFill>
                  <a:srgbClr val="000000"/>
                </a:solidFill>
                <a:latin typeface="Calibri" pitchFamily="34" charset="0"/>
                <a:ea typeface="宋体" charset="0"/>
                <a:sym typeface="Arial" charset="0"/>
              </a:rPr>
              <a:t>How should you describe your data? </a:t>
            </a:r>
          </a:p>
        </p:txBody>
      </p:sp>
      <p:pic>
        <p:nvPicPr>
          <p:cNvPr id="2097166" name="Picture 2097165"/>
          <p:cNvPicPr>
            <a:picLocks/>
          </p:cNvPicPr>
          <p:nvPr/>
        </p:nvPicPr>
        <p:blipFill>
          <a:blip r:embed="rId3"/>
          <a:srcRect/>
          <a:stretch>
            <a:fillRect/>
          </a:stretch>
        </p:blipFill>
        <p:spPr>
          <a:xfrm>
            <a:off x="434355" y="1340768"/>
            <a:ext cx="8416925" cy="4692650"/>
          </a:xfrm>
          <a:prstGeom prst="rect">
            <a:avLst/>
          </a:prstGeom>
          <a:noFill/>
          <a:ln>
            <a:noFill/>
          </a:ln>
        </p:spPr>
      </p:pic>
      <p:sp>
        <p:nvSpPr>
          <p:cNvPr id="1048663" name="Rectangle 1048662"/>
          <p:cNvSpPr/>
          <p:nvPr/>
        </p:nvSpPr>
        <p:spPr>
          <a:xfrm>
            <a:off x="4355976" y="6353085"/>
            <a:ext cx="4680520" cy="338554"/>
          </a:xfrm>
          <a:prstGeom prst="rect">
            <a:avLst/>
          </a:prstGeom>
          <a:noFill/>
          <a:ln>
            <a:noFill/>
          </a:ln>
        </p:spPr>
        <p:txBody>
          <a:bodyPr wrap="square" lIns="91440" tIns="45720" rIns="91440" bIns="45720">
            <a:spAutoFit/>
          </a:bodyPr>
          <a:lstStyle>
            <a:lvl1pPr marL="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1pPr>
            <a:lvl2pPr marL="4572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2pPr>
            <a:lvl3pPr marL="9144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3pPr>
            <a:lvl4pPr marL="13716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4pPr>
            <a:lvl5pPr marL="18288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5pPr>
          </a:lstStyle>
          <a:p>
            <a:pPr marL="0" lvl="0" indent="0" algn="l" eaLnBrk="1" fontAlgn="base" latinLnBrk="1" hangingPunct="1">
              <a:lnSpc>
                <a:spcPct val="100000"/>
              </a:lnSpc>
              <a:spcBef>
                <a:spcPct val="0"/>
              </a:spcBef>
              <a:spcAft>
                <a:spcPct val="0"/>
              </a:spcAft>
              <a:buSzPct val="100000"/>
              <a:buFontTx/>
              <a:buNone/>
            </a:pPr>
            <a:r>
              <a:rPr lang="en-US" altLang="en-US" sz="1600" baseline="0" dirty="0">
                <a:solidFill>
                  <a:srgbClr val="000000"/>
                </a:solidFill>
                <a:latin typeface="Calibri" pitchFamily="34" charset="0"/>
                <a:ea typeface="Arial" charset="0"/>
                <a:sym typeface="Arial" charset="0"/>
                <a:hlinkClick r:id="rId4"/>
              </a:rPr>
              <a:t>http://</a:t>
            </a:r>
            <a:r>
              <a:rPr lang="en-US" altLang="en-US" sz="1600" baseline="0" dirty="0" err="1">
                <a:solidFill>
                  <a:srgbClr val="000000"/>
                </a:solidFill>
                <a:latin typeface="Calibri" pitchFamily="34" charset="0"/>
                <a:ea typeface="Arial" charset="0"/>
                <a:sym typeface="Arial" charset="0"/>
                <a:hlinkClick r:id="rId4"/>
              </a:rPr>
              <a:t>www.dcc.ac.uk</a:t>
            </a:r>
            <a:r>
              <a:rPr lang="en-US" altLang="en-US" sz="1600" baseline="0" dirty="0">
                <a:solidFill>
                  <a:srgbClr val="000000"/>
                </a:solidFill>
                <a:latin typeface="Calibri" pitchFamily="34" charset="0"/>
                <a:ea typeface="Arial" charset="0"/>
                <a:sym typeface="Arial" charset="0"/>
                <a:hlinkClick r:id="rId4"/>
              </a:rPr>
              <a:t>/resources/metadata-standards</a:t>
            </a:r>
            <a:r>
              <a:rPr lang="en-US" altLang="en-US" sz="1600" baseline="0" dirty="0">
                <a:solidFill>
                  <a:srgbClr val="000000"/>
                </a:solidFill>
                <a:latin typeface="Calibri" pitchFamily="34" charset="0"/>
                <a:ea typeface="Arial" charset="0"/>
                <a:sym typeface="Arial" charset="0"/>
              </a:rPr>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7" name="Title 1048666"/>
          <p:cNvSpPr>
            <a:spLocks noGrp="1"/>
          </p:cNvSpPr>
          <p:nvPr>
            <p:ph type="title"/>
          </p:nvPr>
        </p:nvSpPr>
        <p:spPr>
          <a:xfrm>
            <a:off x="457200" y="274637"/>
            <a:ext cx="8229600" cy="1143000"/>
          </a:xfrm>
          <a:prstGeom prst="rect">
            <a:avLst/>
          </a:prstGeom>
          <a:noFill/>
          <a:ln>
            <a:noFill/>
          </a:ln>
        </p:spPr>
        <p:txBody>
          <a:bodyPr lIns="91440" tIns="45720" rIns="91440" bIns="45720" anchor="ctr"/>
          <a:lstStyle>
            <a:lvl1pPr marL="0" indent="0" algn="ctr" eaLnBrk="1" fontAlgn="base" hangingPunct="1">
              <a:spcBef>
                <a:spcPct val="0"/>
              </a:spcBef>
              <a:spcAft>
                <a:spcPct val="0"/>
              </a:spcAft>
              <a:buFontTx/>
              <a:buNone/>
              <a:defRPr sz="4400" b="0">
                <a:solidFill>
                  <a:srgbClr val="000000"/>
                </a:solidFill>
                <a:latin typeface="Calibri Light" charset="0"/>
                <a:ea typeface="宋体" charset="0"/>
              </a:defRPr>
            </a:lvl1pPr>
            <a:lvl2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2pPr>
            <a:lvl3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3pPr>
            <a:lvl4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4pPr>
            <a:lvl5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5pPr>
          </a:lstStyle>
          <a:p>
            <a:pPr marL="0" lvl="0" indent="0" algn="ctr" eaLnBrk="1" fontAlgn="base" latinLnBrk="1" hangingPunct="1">
              <a:lnSpc>
                <a:spcPct val="100000"/>
              </a:lnSpc>
              <a:spcBef>
                <a:spcPct val="0"/>
              </a:spcBef>
              <a:spcAft>
                <a:spcPct val="0"/>
              </a:spcAft>
              <a:buFontTx/>
              <a:buNone/>
            </a:pPr>
            <a:r>
              <a:rPr lang="zh-CN" altLang="en-US" sz="3200" b="1" baseline="0" dirty="0">
                <a:solidFill>
                  <a:srgbClr val="000000"/>
                </a:solidFill>
                <a:latin typeface="Calibri" pitchFamily="34" charset="0"/>
                <a:ea typeface="宋体" charset="0"/>
                <a:sym typeface="Arial" charset="0"/>
              </a:rPr>
              <a:t>What do you want others to be able to do w</a:t>
            </a:r>
            <a:r>
              <a:rPr lang="zh-CN" altLang="zh-CN" sz="3200" b="1" baseline="0" dirty="0">
                <a:solidFill>
                  <a:srgbClr val="000000"/>
                </a:solidFill>
                <a:latin typeface="Calibri" pitchFamily="34" charset="0"/>
                <a:ea typeface="宋体" charset="0"/>
                <a:sym typeface="Arial" charset="0"/>
              </a:rPr>
              <a:t>i</a:t>
            </a:r>
            <a:r>
              <a:rPr lang="zh-CN" altLang="en-US" sz="3200" b="1" baseline="0" dirty="0">
                <a:solidFill>
                  <a:srgbClr val="000000"/>
                </a:solidFill>
                <a:latin typeface="Calibri" pitchFamily="34" charset="0"/>
                <a:ea typeface="宋体" charset="0"/>
                <a:sym typeface="Arial" charset="0"/>
              </a:rPr>
              <a:t>th your data?</a:t>
            </a:r>
          </a:p>
        </p:txBody>
      </p:sp>
      <p:sp>
        <p:nvSpPr>
          <p:cNvPr id="1048668" name="Rectangle 1048667"/>
          <p:cNvSpPr/>
          <p:nvPr/>
        </p:nvSpPr>
        <p:spPr>
          <a:xfrm>
            <a:off x="1395412" y="5965825"/>
            <a:ext cx="3128962" cy="328612"/>
          </a:xfrm>
          <a:prstGeom prst="rect">
            <a:avLst/>
          </a:prstGeom>
          <a:noFill/>
          <a:ln>
            <a:noFill/>
          </a:ln>
        </p:spPr>
        <p:txBody>
          <a:bodyPr wrap="none" lIns="91440" tIns="45720" rIns="91440" bIns="45720">
            <a:spAutoFit/>
          </a:bodyPr>
          <a:lstStyle>
            <a:lvl1pPr marL="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1pPr>
            <a:lvl2pPr marL="4572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2pPr>
            <a:lvl3pPr marL="9144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3pPr>
            <a:lvl4pPr marL="13716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4pPr>
            <a:lvl5pPr marL="18288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5pPr>
          </a:lstStyle>
          <a:p>
            <a:pPr marL="0" lvl="0" indent="0" algn="l" eaLnBrk="1" fontAlgn="base" latinLnBrk="1" hangingPunct="1">
              <a:lnSpc>
                <a:spcPct val="100000"/>
              </a:lnSpc>
              <a:spcBef>
                <a:spcPct val="0"/>
              </a:spcBef>
              <a:spcAft>
                <a:spcPct val="0"/>
              </a:spcAft>
              <a:buSzPct val="100000"/>
              <a:buFontTx/>
              <a:buNone/>
            </a:pPr>
            <a:r>
              <a:rPr lang="en-US" altLang="en-US" sz="1400" baseline="0">
                <a:solidFill>
                  <a:srgbClr val="000000"/>
                </a:solidFill>
                <a:latin typeface="Calibri" pitchFamily="34" charset="0"/>
                <a:ea typeface="Arial" charset="0"/>
                <a:sym typeface="Arial" charset="0"/>
                <a:hlinkClick r:id="rId3"/>
              </a:rPr>
              <a:t>http://creativecommons.org/choose/</a:t>
            </a:r>
            <a:r>
              <a:rPr lang="en-US" altLang="en-US" sz="1400" baseline="0">
                <a:solidFill>
                  <a:srgbClr val="000000"/>
                </a:solidFill>
                <a:latin typeface="Calibri" pitchFamily="34" charset="0"/>
                <a:ea typeface="Arial" charset="0"/>
                <a:sym typeface="Arial" charset="0"/>
              </a:rPr>
              <a:t> </a:t>
            </a:r>
          </a:p>
        </p:txBody>
      </p:sp>
      <p:pic>
        <p:nvPicPr>
          <p:cNvPr id="2097167" name="Picture 2097166"/>
          <p:cNvPicPr>
            <a:picLocks/>
          </p:cNvPicPr>
          <p:nvPr/>
        </p:nvPicPr>
        <p:blipFill>
          <a:blip r:embed="rId4"/>
          <a:srcRect/>
          <a:stretch>
            <a:fillRect/>
          </a:stretch>
        </p:blipFill>
        <p:spPr>
          <a:xfrm>
            <a:off x="423862" y="1916112"/>
            <a:ext cx="4859337" cy="4049712"/>
          </a:xfrm>
          <a:prstGeom prst="rect">
            <a:avLst/>
          </a:prstGeom>
          <a:noFill/>
          <a:ln>
            <a:noFill/>
          </a:ln>
        </p:spPr>
      </p:pic>
      <p:pic>
        <p:nvPicPr>
          <p:cNvPr id="2097168" name="Picture 2097167"/>
          <p:cNvPicPr>
            <a:picLocks/>
          </p:cNvPicPr>
          <p:nvPr/>
        </p:nvPicPr>
        <p:blipFill>
          <a:blip r:embed="rId5"/>
          <a:srcRect/>
          <a:stretch>
            <a:fillRect/>
          </a:stretch>
        </p:blipFill>
        <p:spPr>
          <a:xfrm>
            <a:off x="5283200" y="1943100"/>
            <a:ext cx="3708400" cy="3214687"/>
          </a:xfrm>
          <a:prstGeom prst="rect">
            <a:avLst/>
          </a:prstGeom>
          <a:noFill/>
          <a:ln w="9525" cap="flat" cmpd="sng">
            <a:solidFill>
              <a:srgbClr val="000000">
                <a:alpha val="100000"/>
              </a:srgbClr>
            </a:solidFill>
            <a:prstDash val="solid"/>
            <a:miter/>
          </a:ln>
        </p:spPr>
      </p:pic>
      <p:sp>
        <p:nvSpPr>
          <p:cNvPr id="1048669" name="Content Placeholder 1048668"/>
          <p:cNvSpPr>
            <a:spLocks noGrp="1"/>
          </p:cNvSpPr>
          <p:nvPr>
            <p:ph idx="1"/>
          </p:nvPr>
        </p:nvSpPr>
        <p:spPr>
          <a:xfrm>
            <a:off x="4705350" y="5254625"/>
            <a:ext cx="4862512" cy="307975"/>
          </a:xfrm>
          <a:prstGeom prst="rect">
            <a:avLst/>
          </a:prstGeom>
          <a:noFill/>
          <a:ln>
            <a:noFill/>
          </a:ln>
        </p:spPr>
        <p:txBody>
          <a:bodyPr lIns="91440" tIns="45720" rIns="91440" bIns="45720" anchor="t"/>
          <a:lstStyle>
            <a:lvl1pPr marL="342900" indent="-342900" algn="l" eaLnBrk="1" fontAlgn="base" hangingPunct="1">
              <a:spcBef>
                <a:spcPct val="20000"/>
              </a:spcBef>
              <a:spcAft>
                <a:spcPct val="0"/>
              </a:spcAft>
              <a:buFont typeface="Arial" pitchFamily="34" charset="0"/>
              <a:buChar char="•"/>
              <a:defRPr sz="3200" b="0">
                <a:solidFill>
                  <a:srgbClr val="000000"/>
                </a:solidFill>
                <a:latin typeface="Calibri" charset="0"/>
                <a:ea typeface="宋体" charset="0"/>
              </a:defRPr>
            </a:lvl1pPr>
            <a:lvl2pPr marL="742950" indent="-285750" algn="l" eaLnBrk="1" fontAlgn="base" hangingPunct="1">
              <a:spcBef>
                <a:spcPct val="20000"/>
              </a:spcBef>
              <a:spcAft>
                <a:spcPct val="0"/>
              </a:spcAft>
              <a:buFont typeface="Arial" pitchFamily="34" charset="0"/>
              <a:buChar char="–"/>
              <a:defRPr sz="2800" b="0">
                <a:solidFill>
                  <a:srgbClr val="000000"/>
                </a:solidFill>
                <a:latin typeface="Calibri" charset="0"/>
                <a:ea typeface="宋体" charset="0"/>
              </a:defRPr>
            </a:lvl2pPr>
            <a:lvl3pPr marL="1143000" indent="-228600" algn="l" eaLnBrk="1" fontAlgn="base" hangingPunct="1">
              <a:spcBef>
                <a:spcPct val="20000"/>
              </a:spcBef>
              <a:spcAft>
                <a:spcPct val="0"/>
              </a:spcAft>
              <a:buFont typeface="Arial" pitchFamily="34" charset="0"/>
              <a:buChar char="•"/>
              <a:defRPr sz="2400" b="0">
                <a:solidFill>
                  <a:srgbClr val="000000"/>
                </a:solidFill>
                <a:latin typeface="Calibri" charset="0"/>
                <a:ea typeface="宋体" charset="0"/>
              </a:defRPr>
            </a:lvl3pPr>
            <a:lvl4pPr marL="1600200" indent="-228600" algn="l" eaLnBrk="1" fontAlgn="base" hangingPunct="1">
              <a:spcBef>
                <a:spcPct val="20000"/>
              </a:spcBef>
              <a:spcAft>
                <a:spcPct val="0"/>
              </a:spcAft>
              <a:buFont typeface="Arial" pitchFamily="34" charset="0"/>
              <a:buChar char="–"/>
              <a:defRPr sz="2000" b="0">
                <a:solidFill>
                  <a:srgbClr val="000000"/>
                </a:solidFill>
                <a:latin typeface="Calibri" charset="0"/>
                <a:ea typeface="宋体" charset="0"/>
              </a:defRPr>
            </a:lvl4pPr>
            <a:lvl5pPr marL="2057400" indent="-228600" algn="l" eaLnBrk="1" fontAlgn="base" hangingPunct="1">
              <a:spcBef>
                <a:spcPct val="20000"/>
              </a:spcBef>
              <a:spcAft>
                <a:spcPct val="0"/>
              </a:spcAft>
              <a:buFont typeface="Arial" pitchFamily="34" charset="0"/>
              <a:buChar char="»"/>
              <a:defRPr sz="2000" b="0">
                <a:solidFill>
                  <a:srgbClr val="000000"/>
                </a:solidFill>
                <a:latin typeface="Calibri" charset="0"/>
                <a:ea typeface="宋体" charset="0"/>
              </a:defRPr>
            </a:lvl5pPr>
          </a:lstStyle>
          <a:p>
            <a:pPr marL="0" lvl="0" indent="0" algn="ctr" eaLnBrk="1" fontAlgn="base" latinLnBrk="1" hangingPunct="1">
              <a:lnSpc>
                <a:spcPct val="100000"/>
              </a:lnSpc>
              <a:spcBef>
                <a:spcPct val="20000"/>
              </a:spcBef>
              <a:spcAft>
                <a:spcPct val="0"/>
              </a:spcAft>
              <a:buSzPct val="100000"/>
              <a:buFontTx/>
              <a:buNone/>
            </a:pPr>
            <a:r>
              <a:rPr lang="zh-CN" altLang="en-US" sz="1100" baseline="0">
                <a:solidFill>
                  <a:srgbClr val="000000"/>
                </a:solidFill>
                <a:latin typeface="Calibri" pitchFamily="34" charset="0"/>
                <a:ea typeface="宋体" charset="0"/>
                <a:sym typeface="Arial" charset="0"/>
                <a:hlinkClick r:id="rId6"/>
              </a:rPr>
              <a:t>www.dcc.ac.uk/resources/how-guides/license-research-data</a:t>
            </a:r>
            <a:r>
              <a:rPr lang="zh-CN" altLang="en-US" sz="1100" baseline="0">
                <a:solidFill>
                  <a:srgbClr val="000000"/>
                </a:solidFill>
                <a:latin typeface="Calibri" pitchFamily="34" charset="0"/>
                <a:ea typeface="宋体" charset="0"/>
                <a:sym typeface="Arial" charset="0"/>
              </a:rPr>
              <a:t> </a:t>
            </a:r>
          </a:p>
          <a:p>
            <a:pPr marL="0" lvl="0" indent="0" algn="ctr" eaLnBrk="1" fontAlgn="base" latinLnBrk="1" hangingPunct="1">
              <a:lnSpc>
                <a:spcPct val="100000"/>
              </a:lnSpc>
              <a:spcBef>
                <a:spcPct val="20000"/>
              </a:spcBef>
              <a:spcAft>
                <a:spcPct val="0"/>
              </a:spcAft>
              <a:buSzPct val="100000"/>
              <a:buFontTx/>
              <a:buNone/>
            </a:pPr>
            <a:endParaRPr lang="zh-CN" altLang="en-US" sz="1400" baseline="0">
              <a:solidFill>
                <a:srgbClr val="000000"/>
              </a:solidFill>
              <a:latin typeface="Calibri" pitchFamily="34" charset="0"/>
              <a:ea typeface="宋体" charset="0"/>
              <a:sym typeface="Arial" charset="0"/>
            </a:endParaRPr>
          </a:p>
          <a:p>
            <a:pPr marL="0" lvl="0" indent="0" algn="ctr" fontAlgn="base">
              <a:lnSpc>
                <a:spcPct val="100000"/>
              </a:lnSpc>
              <a:spcBef>
                <a:spcPct val="20000"/>
              </a:spcBef>
              <a:spcAft>
                <a:spcPct val="0"/>
              </a:spcAft>
              <a:buSzPct val="100000"/>
              <a:buFont typeface="Arial" charset="0"/>
              <a:buChar char="•"/>
            </a:pPr>
            <a:endParaRPr lang="zh-CN" altLang="en-US" sz="1400" baseline="0">
              <a:solidFill>
                <a:srgbClr val="000000"/>
              </a:solidFill>
              <a:latin typeface="Calibri" pitchFamily="34" charset="0"/>
              <a:ea typeface="宋体" charset="0"/>
              <a:sym typeface="Arial" charset="0"/>
            </a:endParaRPr>
          </a:p>
        </p:txBody>
      </p:sp>
    </p:spTree>
  </p:cSld>
  <p:clrMapOvr>
    <a:masterClrMapping/>
  </p:clrMapOvr>
</p:sld>
</file>

<file path=ppt/theme/theme1.xml><?xml version="1.0" encoding="utf-8"?>
<a:theme xmlns:a="http://schemas.openxmlformats.org/drawingml/2006/main" name="Office 主题">
  <a:themeElements>
    <a:clrScheme name="Default Color Scheme">
      <a:dk1>
        <a:srgbClr val="000000"/>
      </a:dk1>
      <a:lt1>
        <a:srgbClr val="FFFFFF"/>
      </a:lt1>
      <a:dk2>
        <a:srgbClr val="EEECE1"/>
      </a:dk2>
      <a:lt2>
        <a:srgbClr val="1F497D"/>
      </a:lt2>
      <a:accent1>
        <a:srgbClr val="4F81BD"/>
      </a:accent1>
      <a:accent2>
        <a:srgbClr val="C0504D"/>
      </a:accent2>
      <a:accent3>
        <a:srgbClr val="FFFFFF"/>
      </a:accent3>
      <a:accent4>
        <a:srgbClr val="000000"/>
      </a:accent4>
      <a:accent5>
        <a:srgbClr val="000000"/>
      </a:accent5>
      <a:accent6>
        <a:srgbClr val="000000"/>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Color Scheme 1">
        <a:dk1>
          <a:srgbClr val="000000"/>
        </a:dk1>
        <a:lt1>
          <a:srgbClr val="FFFFFF"/>
        </a:lt1>
        <a:dk2>
          <a:srgbClr val="EEECE1"/>
        </a:dk2>
        <a:lt2>
          <a:srgbClr val="1F497D"/>
        </a:lt2>
        <a:accent1>
          <a:srgbClr val="4F81BD"/>
        </a:accent1>
        <a:accent2>
          <a:srgbClr val="C0504D"/>
        </a:accent2>
        <a:accent3>
          <a:srgbClr val="FFFFFF"/>
        </a:accent3>
        <a:accent4>
          <a:srgbClr val="000000"/>
        </a:accent4>
        <a:accent5>
          <a:srgbClr val="000000"/>
        </a:accent5>
        <a:accent6>
          <a:srgbClr val="000000"/>
        </a:accent6>
        <a:hlink>
          <a:srgbClr val="0000FF"/>
        </a:hlink>
        <a:folHlink>
          <a:srgbClr val="800080"/>
        </a:folHlink>
      </a:clrScheme>
    </a:extraClrScheme>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TotalTime>
  <Words>1976</Words>
  <Application>Microsoft Office PowerPoint</Application>
  <PresentationFormat>On-screen Show (4:3)</PresentationFormat>
  <Paragraphs>220</Paragraphs>
  <Slides>23</Slides>
  <Notes>19</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主题</vt:lpstr>
      <vt:lpstr>RDM: DCC perspective</vt:lpstr>
      <vt:lpstr>Digital Curation Centre (DCC)</vt:lpstr>
      <vt:lpstr>Yes, funders have expectations about data sharing…</vt:lpstr>
      <vt:lpstr>PowerPoint Presentation</vt:lpstr>
      <vt:lpstr>PowerPoint Presentation</vt:lpstr>
      <vt:lpstr>What should be addressed in a DMP?</vt:lpstr>
      <vt:lpstr>Who else might be involved in deciding what     data can be shared? </vt:lpstr>
      <vt:lpstr>How should you describe your data? </vt:lpstr>
      <vt:lpstr>What do you want others to be able to do with your data?</vt:lpstr>
      <vt:lpstr>How will you make your data discoverable?</vt:lpstr>
      <vt:lpstr>What about physical  data, software and   models?</vt:lpstr>
      <vt:lpstr>Good practice when creating DMPs</vt:lpstr>
      <vt:lpstr>Make use of free tools</vt:lpstr>
      <vt:lpstr>Refer researchers and support staff to  free guides and briefing papers</vt:lpstr>
      <vt:lpstr>PowerPoint Presentation</vt:lpstr>
      <vt:lpstr>What is the national picture in the UK? </vt:lpstr>
      <vt:lpstr>How big are institutional RDM teams? </vt:lpstr>
      <vt:lpstr>Who is missing from teams? </vt:lpstr>
      <vt:lpstr>Plans created within DMPonline tool can be             updated to reflect  research lifecycle…</vt:lpstr>
      <vt:lpstr>Gaps in training coverage</vt:lpstr>
      <vt:lpstr>Lack of RDM infrastructure metrics:  how to measure success</vt:lpstr>
      <vt:lpstr>Good RDM helps you comply with mandates  but also leads to…</vt:lpstr>
      <vt:lpstr>Thanks for listening!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RDM</dc:title>
  <dc:creator>slj2z</dc:creator>
  <cp:lastModifiedBy>jd162a</cp:lastModifiedBy>
  <cp:revision>6</cp:revision>
  <dcterms:created xsi:type="dcterms:W3CDTF">2013-01-22T12:01:25Z</dcterms:created>
  <dcterms:modified xsi:type="dcterms:W3CDTF">2016-03-09T15:40:02Z</dcterms:modified>
</cp:coreProperties>
</file>